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8" r:id="rId10"/>
    <p:sldId id="304" r:id="rId11"/>
    <p:sldId id="266" r:id="rId12"/>
    <p:sldId id="282" r:id="rId13"/>
    <p:sldId id="267" r:id="rId14"/>
    <p:sldId id="270" r:id="rId15"/>
    <p:sldId id="271" r:id="rId16"/>
    <p:sldId id="302" r:id="rId17"/>
    <p:sldId id="269" r:id="rId18"/>
    <p:sldId id="273" r:id="rId19"/>
    <p:sldId id="303" r:id="rId20"/>
    <p:sldId id="274" r:id="rId21"/>
    <p:sldId id="275" r:id="rId22"/>
    <p:sldId id="276" r:id="rId23"/>
    <p:sldId id="300" r:id="rId24"/>
    <p:sldId id="299" r:id="rId25"/>
    <p:sldId id="301" r:id="rId26"/>
    <p:sldId id="278" r:id="rId27"/>
    <p:sldId id="305" r:id="rId28"/>
    <p:sldId id="280" r:id="rId29"/>
    <p:sldId id="281" r:id="rId30"/>
    <p:sldId id="284" r:id="rId31"/>
    <p:sldId id="283" r:id="rId32"/>
    <p:sldId id="285" r:id="rId33"/>
    <p:sldId id="296" r:id="rId34"/>
    <p:sldId id="295" r:id="rId35"/>
    <p:sldId id="297" r:id="rId36"/>
    <p:sldId id="298" r:id="rId37"/>
    <p:sldId id="286" r:id="rId38"/>
    <p:sldId id="287" r:id="rId39"/>
    <p:sldId id="288" r:id="rId40"/>
    <p:sldId id="291" r:id="rId41"/>
    <p:sldId id="289" r:id="rId42"/>
    <p:sldId id="290" r:id="rId43"/>
    <p:sldId id="292" r:id="rId44"/>
    <p:sldId id="294" r:id="rId45"/>
    <p:sldId id="306" r:id="rId46"/>
    <p:sldId id="307" r:id="rId47"/>
    <p:sldId id="308" r:id="rId48"/>
    <p:sldId id="293" r:id="rId49"/>
    <p:sldId id="265" r:id="rId50"/>
  </p:sldIdLst>
  <p:sldSz cx="12192000" cy="6858000"/>
  <p:notesSz cx="6858000" cy="9525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F2DB2C-425A-40BB-9FC2-B3BBC2B50B1A}" v="5" dt="2023-03-21T08:31:39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ova, Andrea" userId="e0cb34c1-dbfb-4d5b-8b58-79d685d6a761" providerId="ADAL" clId="{7DE5EE52-D458-46CC-8C4F-768F7FE95281}"/>
    <pc:docChg chg="undo custSel addSld delSld modSld sldOrd">
      <pc:chgData name="Manova, Andrea" userId="e0cb34c1-dbfb-4d5b-8b58-79d685d6a761" providerId="ADAL" clId="{7DE5EE52-D458-46CC-8C4F-768F7FE95281}" dt="2022-10-21T07:19:08.829" v="10598" actId="207"/>
      <pc:docMkLst>
        <pc:docMk/>
      </pc:docMkLst>
      <pc:sldChg chg="modSp mod setBg">
        <pc:chgData name="Manova, Andrea" userId="e0cb34c1-dbfb-4d5b-8b58-79d685d6a761" providerId="ADAL" clId="{7DE5EE52-D458-46CC-8C4F-768F7FE95281}" dt="2022-10-19T18:24:01.997" v="2902" actId="14100"/>
        <pc:sldMkLst>
          <pc:docMk/>
          <pc:sldMk cId="520283315" sldId="256"/>
        </pc:sldMkLst>
        <pc:spChg chg="mod">
          <ac:chgData name="Manova, Andrea" userId="e0cb34c1-dbfb-4d5b-8b58-79d685d6a761" providerId="ADAL" clId="{7DE5EE52-D458-46CC-8C4F-768F7FE95281}" dt="2022-10-19T18:24:01.997" v="2902" actId="14100"/>
          <ac:spMkLst>
            <pc:docMk/>
            <pc:sldMk cId="520283315" sldId="256"/>
            <ac:spMk id="2" creationId="{A222C52F-63B3-45E8-B67A-B90DF613F0D2}"/>
          </ac:spMkLst>
        </pc:spChg>
        <pc:spChg chg="mod">
          <ac:chgData name="Manova, Andrea" userId="e0cb34c1-dbfb-4d5b-8b58-79d685d6a761" providerId="ADAL" clId="{7DE5EE52-D458-46CC-8C4F-768F7FE95281}" dt="2022-10-17T13:38:07.925" v="52"/>
          <ac:spMkLst>
            <pc:docMk/>
            <pc:sldMk cId="520283315" sldId="256"/>
            <ac:spMk id="3" creationId="{B7C83044-2C4A-4ECA-BCAF-9B222BAA3946}"/>
          </ac:spMkLst>
        </pc:spChg>
      </pc:sldChg>
      <pc:sldChg chg="modSp del mod setBg">
        <pc:chgData name="Manova, Andrea" userId="e0cb34c1-dbfb-4d5b-8b58-79d685d6a761" providerId="ADAL" clId="{7DE5EE52-D458-46CC-8C4F-768F7FE95281}" dt="2022-10-17T13:38:52.118" v="94" actId="2696"/>
        <pc:sldMkLst>
          <pc:docMk/>
          <pc:sldMk cId="2406080715" sldId="257"/>
        </pc:sldMkLst>
        <pc:spChg chg="mod">
          <ac:chgData name="Manova, Andrea" userId="e0cb34c1-dbfb-4d5b-8b58-79d685d6a761" providerId="ADAL" clId="{7DE5EE52-D458-46CC-8C4F-768F7FE95281}" dt="2022-10-17T13:38:08.091" v="53" actId="27636"/>
          <ac:spMkLst>
            <pc:docMk/>
            <pc:sldMk cId="2406080715" sldId="257"/>
            <ac:spMk id="3" creationId="{647D3B56-6D88-4F3A-9CC2-1B58AA189B7A}"/>
          </ac:spMkLst>
        </pc:spChg>
      </pc:sldChg>
      <pc:sldChg chg="modSp mod">
        <pc:chgData name="Manova, Andrea" userId="e0cb34c1-dbfb-4d5b-8b58-79d685d6a761" providerId="ADAL" clId="{7DE5EE52-D458-46CC-8C4F-768F7FE95281}" dt="2022-10-21T06:51:39.947" v="10424" actId="207"/>
        <pc:sldMkLst>
          <pc:docMk/>
          <pc:sldMk cId="1563480754" sldId="258"/>
        </pc:sldMkLst>
        <pc:spChg chg="mod">
          <ac:chgData name="Manova, Andrea" userId="e0cb34c1-dbfb-4d5b-8b58-79d685d6a761" providerId="ADAL" clId="{7DE5EE52-D458-46CC-8C4F-768F7FE95281}" dt="2022-10-19T18:24:44.093" v="2908" actId="207"/>
          <ac:spMkLst>
            <pc:docMk/>
            <pc:sldMk cId="1563480754" sldId="258"/>
            <ac:spMk id="2" creationId="{EA3B3D51-FD62-4B58-9F20-4DDD62078265}"/>
          </ac:spMkLst>
        </pc:spChg>
        <pc:spChg chg="mod">
          <ac:chgData name="Manova, Andrea" userId="e0cb34c1-dbfb-4d5b-8b58-79d685d6a761" providerId="ADAL" clId="{7DE5EE52-D458-46CC-8C4F-768F7FE95281}" dt="2022-10-21T06:51:39.947" v="10424" actId="207"/>
          <ac:spMkLst>
            <pc:docMk/>
            <pc:sldMk cId="1563480754" sldId="258"/>
            <ac:spMk id="4" creationId="{46349155-5529-4131-91BB-82E06E1E3273}"/>
          </ac:spMkLst>
        </pc:spChg>
      </pc:sldChg>
      <pc:sldChg chg="modSp mod">
        <pc:chgData name="Manova, Andrea" userId="e0cb34c1-dbfb-4d5b-8b58-79d685d6a761" providerId="ADAL" clId="{7DE5EE52-D458-46CC-8C4F-768F7FE95281}" dt="2022-10-21T06:52:51.273" v="10431" actId="207"/>
        <pc:sldMkLst>
          <pc:docMk/>
          <pc:sldMk cId="1069332517" sldId="259"/>
        </pc:sldMkLst>
        <pc:spChg chg="mod">
          <ac:chgData name="Manova, Andrea" userId="e0cb34c1-dbfb-4d5b-8b58-79d685d6a761" providerId="ADAL" clId="{7DE5EE52-D458-46CC-8C4F-768F7FE95281}" dt="2022-10-20T11:29:11.292" v="6141" actId="207"/>
          <ac:spMkLst>
            <pc:docMk/>
            <pc:sldMk cId="1069332517" sldId="259"/>
            <ac:spMk id="2" creationId="{B87743A7-0FF4-48D7-8551-C7804C67A951}"/>
          </ac:spMkLst>
        </pc:spChg>
        <pc:spChg chg="mod">
          <ac:chgData name="Manova, Andrea" userId="e0cb34c1-dbfb-4d5b-8b58-79d685d6a761" providerId="ADAL" clId="{7DE5EE52-D458-46CC-8C4F-768F7FE95281}" dt="2022-10-21T06:52:51.273" v="10431" actId="207"/>
          <ac:spMkLst>
            <pc:docMk/>
            <pc:sldMk cId="1069332517" sldId="259"/>
            <ac:spMk id="3" creationId="{D7B44E38-A0F5-4FC7-869E-BBEEA8092EEB}"/>
          </ac:spMkLst>
        </pc:spChg>
      </pc:sldChg>
      <pc:sldChg chg="delSp modSp mod">
        <pc:chgData name="Manova, Andrea" userId="e0cb34c1-dbfb-4d5b-8b58-79d685d6a761" providerId="ADAL" clId="{7DE5EE52-D458-46CC-8C4F-768F7FE95281}" dt="2022-10-21T06:53:11.945" v="10434" actId="207"/>
        <pc:sldMkLst>
          <pc:docMk/>
          <pc:sldMk cId="2858994906" sldId="260"/>
        </pc:sldMkLst>
        <pc:spChg chg="del mod">
          <ac:chgData name="Manova, Andrea" userId="e0cb34c1-dbfb-4d5b-8b58-79d685d6a761" providerId="ADAL" clId="{7DE5EE52-D458-46CC-8C4F-768F7FE95281}" dt="2022-10-19T16:45:29.492" v="1100" actId="21"/>
          <ac:spMkLst>
            <pc:docMk/>
            <pc:sldMk cId="2858994906" sldId="260"/>
            <ac:spMk id="2" creationId="{73C3D3D6-80F8-43E4-BB80-27B421B8FE55}"/>
          </ac:spMkLst>
        </pc:spChg>
        <pc:spChg chg="mod">
          <ac:chgData name="Manova, Andrea" userId="e0cb34c1-dbfb-4d5b-8b58-79d685d6a761" providerId="ADAL" clId="{7DE5EE52-D458-46CC-8C4F-768F7FE95281}" dt="2022-10-21T06:53:11.945" v="10434" actId="207"/>
          <ac:spMkLst>
            <pc:docMk/>
            <pc:sldMk cId="2858994906" sldId="260"/>
            <ac:spMk id="3" creationId="{D93D31B9-0674-4776-B7CA-D94FE913B836}"/>
          </ac:spMkLst>
        </pc:spChg>
      </pc:sldChg>
      <pc:sldChg chg="modSp mod">
        <pc:chgData name="Manova, Andrea" userId="e0cb34c1-dbfb-4d5b-8b58-79d685d6a761" providerId="ADAL" clId="{7DE5EE52-D458-46CC-8C4F-768F7FE95281}" dt="2022-10-21T06:52:23.168" v="10428" actId="207"/>
        <pc:sldMkLst>
          <pc:docMk/>
          <pc:sldMk cId="1961909940" sldId="261"/>
        </pc:sldMkLst>
        <pc:spChg chg="mod">
          <ac:chgData name="Manova, Andrea" userId="e0cb34c1-dbfb-4d5b-8b58-79d685d6a761" providerId="ADAL" clId="{7DE5EE52-D458-46CC-8C4F-768F7FE95281}" dt="2022-10-19T18:24:56.197" v="2909" actId="207"/>
          <ac:spMkLst>
            <pc:docMk/>
            <pc:sldMk cId="1961909940" sldId="261"/>
            <ac:spMk id="2" creationId="{DB37025D-527F-4413-907C-D6B2418AF2F9}"/>
          </ac:spMkLst>
        </pc:spChg>
        <pc:spChg chg="mod">
          <ac:chgData name="Manova, Andrea" userId="e0cb34c1-dbfb-4d5b-8b58-79d685d6a761" providerId="ADAL" clId="{7DE5EE52-D458-46CC-8C4F-768F7FE95281}" dt="2022-10-21T06:52:23.168" v="10428" actId="207"/>
          <ac:spMkLst>
            <pc:docMk/>
            <pc:sldMk cId="1961909940" sldId="261"/>
            <ac:spMk id="3" creationId="{B3B239C5-ABAF-482E-AE30-8678FD7AF163}"/>
          </ac:spMkLst>
        </pc:spChg>
      </pc:sldChg>
      <pc:sldChg chg="modSp mod">
        <pc:chgData name="Manova, Andrea" userId="e0cb34c1-dbfb-4d5b-8b58-79d685d6a761" providerId="ADAL" clId="{7DE5EE52-D458-46CC-8C4F-768F7FE95281}" dt="2022-10-21T06:54:13.808" v="10441" actId="207"/>
        <pc:sldMkLst>
          <pc:docMk/>
          <pc:sldMk cId="1191505877" sldId="262"/>
        </pc:sldMkLst>
        <pc:spChg chg="mod">
          <ac:chgData name="Manova, Andrea" userId="e0cb34c1-dbfb-4d5b-8b58-79d685d6a761" providerId="ADAL" clId="{7DE5EE52-D458-46CC-8C4F-768F7FE95281}" dt="2022-10-20T11:29:20.769" v="6142" actId="207"/>
          <ac:spMkLst>
            <pc:docMk/>
            <pc:sldMk cId="1191505877" sldId="262"/>
            <ac:spMk id="2" creationId="{25C173DA-3209-4BEC-84F4-C04BBE455A6A}"/>
          </ac:spMkLst>
        </pc:spChg>
        <pc:spChg chg="mod">
          <ac:chgData name="Manova, Andrea" userId="e0cb34c1-dbfb-4d5b-8b58-79d685d6a761" providerId="ADAL" clId="{7DE5EE52-D458-46CC-8C4F-768F7FE95281}" dt="2022-10-21T06:54:13.808" v="10441" actId="207"/>
          <ac:spMkLst>
            <pc:docMk/>
            <pc:sldMk cId="1191505877" sldId="262"/>
            <ac:spMk id="3" creationId="{2861057B-EA33-4D10-8D97-65E0847C3E0F}"/>
          </ac:spMkLst>
        </pc:spChg>
      </pc:sldChg>
      <pc:sldChg chg="modSp mod">
        <pc:chgData name="Manova, Andrea" userId="e0cb34c1-dbfb-4d5b-8b58-79d685d6a761" providerId="ADAL" clId="{7DE5EE52-D458-46CC-8C4F-768F7FE95281}" dt="2022-10-21T06:55:22.491" v="10448" actId="207"/>
        <pc:sldMkLst>
          <pc:docMk/>
          <pc:sldMk cId="4035330409" sldId="263"/>
        </pc:sldMkLst>
        <pc:spChg chg="mod">
          <ac:chgData name="Manova, Andrea" userId="e0cb34c1-dbfb-4d5b-8b58-79d685d6a761" providerId="ADAL" clId="{7DE5EE52-D458-46CC-8C4F-768F7FE95281}" dt="2022-10-20T11:29:28.964" v="6143" actId="207"/>
          <ac:spMkLst>
            <pc:docMk/>
            <pc:sldMk cId="4035330409" sldId="263"/>
            <ac:spMk id="2" creationId="{5A2D0097-990C-4EAA-9B81-7E6041F8BA6C}"/>
          </ac:spMkLst>
        </pc:spChg>
        <pc:spChg chg="mod">
          <ac:chgData name="Manova, Andrea" userId="e0cb34c1-dbfb-4d5b-8b58-79d685d6a761" providerId="ADAL" clId="{7DE5EE52-D458-46CC-8C4F-768F7FE95281}" dt="2022-10-21T06:55:22.491" v="10448" actId="207"/>
          <ac:spMkLst>
            <pc:docMk/>
            <pc:sldMk cId="4035330409" sldId="263"/>
            <ac:spMk id="3" creationId="{BFAF7161-5A5A-426B-9075-64CC4350F8BB}"/>
          </ac:spMkLst>
        </pc:spChg>
      </pc:sldChg>
      <pc:sldChg chg="addSp delSp modSp mod">
        <pc:chgData name="Manova, Andrea" userId="e0cb34c1-dbfb-4d5b-8b58-79d685d6a761" providerId="ADAL" clId="{7DE5EE52-D458-46CC-8C4F-768F7FE95281}" dt="2022-10-21T06:55:49.398" v="10449" actId="207"/>
        <pc:sldMkLst>
          <pc:docMk/>
          <pc:sldMk cId="1237519340" sldId="264"/>
        </pc:sldMkLst>
        <pc:spChg chg="del mod">
          <ac:chgData name="Manova, Andrea" userId="e0cb34c1-dbfb-4d5b-8b58-79d685d6a761" providerId="ADAL" clId="{7DE5EE52-D458-46CC-8C4F-768F7FE95281}" dt="2022-10-19T16:56:43.721" v="1317" actId="21"/>
          <ac:spMkLst>
            <pc:docMk/>
            <pc:sldMk cId="1237519340" sldId="264"/>
            <ac:spMk id="2" creationId="{C8364B4B-02B5-4BF5-AF02-CD9C493DA03B}"/>
          </ac:spMkLst>
        </pc:spChg>
        <pc:spChg chg="mod">
          <ac:chgData name="Manova, Andrea" userId="e0cb34c1-dbfb-4d5b-8b58-79d685d6a761" providerId="ADAL" clId="{7DE5EE52-D458-46CC-8C4F-768F7FE95281}" dt="2022-10-21T06:55:49.398" v="10449" actId="207"/>
          <ac:spMkLst>
            <pc:docMk/>
            <pc:sldMk cId="1237519340" sldId="264"/>
            <ac:spMk id="3" creationId="{07AE031B-040E-46C3-B2E1-7B375C7F1074}"/>
          </ac:spMkLst>
        </pc:spChg>
        <pc:spChg chg="add del mod">
          <ac:chgData name="Manova, Andrea" userId="e0cb34c1-dbfb-4d5b-8b58-79d685d6a761" providerId="ADAL" clId="{7DE5EE52-D458-46CC-8C4F-768F7FE95281}" dt="2022-10-19T16:57:07.936" v="1320" actId="21"/>
          <ac:spMkLst>
            <pc:docMk/>
            <pc:sldMk cId="1237519340" sldId="264"/>
            <ac:spMk id="5" creationId="{29A882D1-7542-46D5-BCFE-9A535FE9F0F5}"/>
          </ac:spMkLst>
        </pc:spChg>
        <pc:spChg chg="add del mod">
          <ac:chgData name="Manova, Andrea" userId="e0cb34c1-dbfb-4d5b-8b58-79d685d6a761" providerId="ADAL" clId="{7DE5EE52-D458-46CC-8C4F-768F7FE95281}" dt="2022-10-19T16:57:01.965" v="1319"/>
          <ac:spMkLst>
            <pc:docMk/>
            <pc:sldMk cId="1237519340" sldId="264"/>
            <ac:spMk id="6" creationId="{3521E7A3-4C69-424D-B23C-ECE5EF490308}"/>
          </ac:spMkLst>
        </pc:spChg>
      </pc:sldChg>
      <pc:sldChg chg="modSp">
        <pc:chgData name="Manova, Andrea" userId="e0cb34c1-dbfb-4d5b-8b58-79d685d6a761" providerId="ADAL" clId="{7DE5EE52-D458-46CC-8C4F-768F7FE95281}" dt="2022-10-17T13:38:07.925" v="52"/>
        <pc:sldMkLst>
          <pc:docMk/>
          <pc:sldMk cId="2159643758" sldId="265"/>
        </pc:sldMkLst>
        <pc:spChg chg="mod">
          <ac:chgData name="Manova, Andrea" userId="e0cb34c1-dbfb-4d5b-8b58-79d685d6a761" providerId="ADAL" clId="{7DE5EE52-D458-46CC-8C4F-768F7FE95281}" dt="2022-10-17T13:38:07.925" v="52"/>
          <ac:spMkLst>
            <pc:docMk/>
            <pc:sldMk cId="2159643758" sldId="265"/>
            <ac:spMk id="2" creationId="{2EE5444A-FDCE-46AC-9C8B-EF264B4948E4}"/>
          </ac:spMkLst>
        </pc:spChg>
        <pc:spChg chg="mod">
          <ac:chgData name="Manova, Andrea" userId="e0cb34c1-dbfb-4d5b-8b58-79d685d6a761" providerId="ADAL" clId="{7DE5EE52-D458-46CC-8C4F-768F7FE95281}" dt="2022-10-17T13:38:07.925" v="52"/>
          <ac:spMkLst>
            <pc:docMk/>
            <pc:sldMk cId="2159643758" sldId="265"/>
            <ac:spMk id="3" creationId="{57A75D81-2468-4178-8E22-6041B8AFD8DA}"/>
          </ac:spMkLst>
        </pc:spChg>
      </pc:sldChg>
      <pc:sldChg chg="modSp mod">
        <pc:chgData name="Manova, Andrea" userId="e0cb34c1-dbfb-4d5b-8b58-79d685d6a761" providerId="ADAL" clId="{7DE5EE52-D458-46CC-8C4F-768F7FE95281}" dt="2022-10-21T06:56:32.863" v="10455" actId="207"/>
        <pc:sldMkLst>
          <pc:docMk/>
          <pc:sldMk cId="890542001" sldId="266"/>
        </pc:sldMkLst>
        <pc:spChg chg="mod">
          <ac:chgData name="Manova, Andrea" userId="e0cb34c1-dbfb-4d5b-8b58-79d685d6a761" providerId="ADAL" clId="{7DE5EE52-D458-46CC-8C4F-768F7FE95281}" dt="2022-10-20T11:31:09.014" v="6244" actId="113"/>
          <ac:spMkLst>
            <pc:docMk/>
            <pc:sldMk cId="890542001" sldId="266"/>
            <ac:spMk id="2" creationId="{21DE17E9-29D7-46F0-8111-402A7514148D}"/>
          </ac:spMkLst>
        </pc:spChg>
        <pc:spChg chg="mod">
          <ac:chgData name="Manova, Andrea" userId="e0cb34c1-dbfb-4d5b-8b58-79d685d6a761" providerId="ADAL" clId="{7DE5EE52-D458-46CC-8C4F-768F7FE95281}" dt="2022-10-21T06:56:32.863" v="10455" actId="207"/>
          <ac:spMkLst>
            <pc:docMk/>
            <pc:sldMk cId="890542001" sldId="266"/>
            <ac:spMk id="3" creationId="{620CD633-0252-47A1-8F8A-332B156C40DC}"/>
          </ac:spMkLst>
        </pc:spChg>
      </pc:sldChg>
      <pc:sldChg chg="addSp delSp modSp mod">
        <pc:chgData name="Manova, Andrea" userId="e0cb34c1-dbfb-4d5b-8b58-79d685d6a761" providerId="ADAL" clId="{7DE5EE52-D458-46CC-8C4F-768F7FE95281}" dt="2022-10-19T18:26:28.765" v="2926" actId="27636"/>
        <pc:sldMkLst>
          <pc:docMk/>
          <pc:sldMk cId="3666937828" sldId="267"/>
        </pc:sldMkLst>
        <pc:spChg chg="del mod">
          <ac:chgData name="Manova, Andrea" userId="e0cb34c1-dbfb-4d5b-8b58-79d685d6a761" providerId="ADAL" clId="{7DE5EE52-D458-46CC-8C4F-768F7FE95281}" dt="2022-10-19T17:06:38.962" v="1416" actId="21"/>
          <ac:spMkLst>
            <pc:docMk/>
            <pc:sldMk cId="3666937828" sldId="267"/>
            <ac:spMk id="2" creationId="{CB6F794D-D059-4345-ACD3-642D2891B07E}"/>
          </ac:spMkLst>
        </pc:spChg>
        <pc:spChg chg="mod">
          <ac:chgData name="Manova, Andrea" userId="e0cb34c1-dbfb-4d5b-8b58-79d685d6a761" providerId="ADAL" clId="{7DE5EE52-D458-46CC-8C4F-768F7FE95281}" dt="2022-10-19T18:26:28.765" v="2926" actId="27636"/>
          <ac:spMkLst>
            <pc:docMk/>
            <pc:sldMk cId="3666937828" sldId="267"/>
            <ac:spMk id="3" creationId="{BC5BBDF8-3983-46B2-BD1F-02CF44B16EEA}"/>
          </ac:spMkLst>
        </pc:spChg>
        <pc:spChg chg="add del mod">
          <ac:chgData name="Manova, Andrea" userId="e0cb34c1-dbfb-4d5b-8b58-79d685d6a761" providerId="ADAL" clId="{7DE5EE52-D458-46CC-8C4F-768F7FE95281}" dt="2022-10-19T17:06:44.968" v="1417" actId="21"/>
          <ac:spMkLst>
            <pc:docMk/>
            <pc:sldMk cId="3666937828" sldId="267"/>
            <ac:spMk id="5" creationId="{9E6F3B02-86FE-44AC-BD0F-461EF83F4028}"/>
          </ac:spMkLst>
        </pc:spChg>
        <pc:spChg chg="add del mod">
          <ac:chgData name="Manova, Andrea" userId="e0cb34c1-dbfb-4d5b-8b58-79d685d6a761" providerId="ADAL" clId="{7DE5EE52-D458-46CC-8C4F-768F7FE95281}" dt="2022-10-19T17:06:55.406" v="1421"/>
          <ac:spMkLst>
            <pc:docMk/>
            <pc:sldMk cId="3666937828" sldId="267"/>
            <ac:spMk id="6" creationId="{AD68ECD3-7BF1-4F18-ACEE-67BE31E41DA8}"/>
          </ac:spMkLst>
        </pc:spChg>
      </pc:sldChg>
      <pc:sldChg chg="modSp mod">
        <pc:chgData name="Manova, Andrea" userId="e0cb34c1-dbfb-4d5b-8b58-79d685d6a761" providerId="ADAL" clId="{7DE5EE52-D458-46CC-8C4F-768F7FE95281}" dt="2022-10-19T18:26:01.920" v="2924" actId="207"/>
        <pc:sldMkLst>
          <pc:docMk/>
          <pc:sldMk cId="3999435352" sldId="268"/>
        </pc:sldMkLst>
        <pc:spChg chg="mod">
          <ac:chgData name="Manova, Andrea" userId="e0cb34c1-dbfb-4d5b-8b58-79d685d6a761" providerId="ADAL" clId="{7DE5EE52-D458-46CC-8C4F-768F7FE95281}" dt="2022-10-19T18:26:01.920" v="2924" actId="207"/>
          <ac:spMkLst>
            <pc:docMk/>
            <pc:sldMk cId="3999435352" sldId="268"/>
            <ac:spMk id="3" creationId="{5F023736-E7C0-4590-988A-F4953B23DB7F}"/>
          </ac:spMkLst>
        </pc:spChg>
      </pc:sldChg>
      <pc:sldChg chg="addSp delSp modSp mod modClrScheme chgLayout">
        <pc:chgData name="Manova, Andrea" userId="e0cb34c1-dbfb-4d5b-8b58-79d685d6a761" providerId="ADAL" clId="{7DE5EE52-D458-46CC-8C4F-768F7FE95281}" dt="2022-10-21T07:03:12.437" v="10486" actId="27636"/>
        <pc:sldMkLst>
          <pc:docMk/>
          <pc:sldMk cId="328232819" sldId="269"/>
        </pc:sldMkLst>
        <pc:spChg chg="add del mod">
          <ac:chgData name="Manova, Andrea" userId="e0cb34c1-dbfb-4d5b-8b58-79d685d6a761" providerId="ADAL" clId="{7DE5EE52-D458-46CC-8C4F-768F7FE95281}" dt="2022-10-19T17:21:02.534" v="1638" actId="3680"/>
          <ac:spMkLst>
            <pc:docMk/>
            <pc:sldMk cId="328232819" sldId="269"/>
            <ac:spMk id="3" creationId="{EFA490B3-388B-4044-8058-4788196CA29F}"/>
          </ac:spMkLst>
        </pc:spChg>
        <pc:spChg chg="add del mod ord">
          <ac:chgData name="Manova, Andrea" userId="e0cb34c1-dbfb-4d5b-8b58-79d685d6a761" providerId="ADAL" clId="{7DE5EE52-D458-46CC-8C4F-768F7FE95281}" dt="2022-10-19T17:27:23.523" v="2254" actId="21"/>
          <ac:spMkLst>
            <pc:docMk/>
            <pc:sldMk cId="328232819" sldId="269"/>
            <ac:spMk id="6" creationId="{6DA896A9-09BD-4D80-A633-85C025CDD3D4}"/>
          </ac:spMkLst>
        </pc:spChg>
        <pc:spChg chg="add mod ord">
          <ac:chgData name="Manova, Andrea" userId="e0cb34c1-dbfb-4d5b-8b58-79d685d6a761" providerId="ADAL" clId="{7DE5EE52-D458-46CC-8C4F-768F7FE95281}" dt="2022-10-21T07:03:12.437" v="10486" actId="27636"/>
          <ac:spMkLst>
            <pc:docMk/>
            <pc:sldMk cId="328232819" sldId="269"/>
            <ac:spMk id="7" creationId="{71316FF6-4A8D-41B5-BE68-AA99B8D70879}"/>
          </ac:spMkLst>
        </pc:spChg>
        <pc:graphicFrameChg chg="add mod ord modGraphic">
          <ac:chgData name="Manova, Andrea" userId="e0cb34c1-dbfb-4d5b-8b58-79d685d6a761" providerId="ADAL" clId="{7DE5EE52-D458-46CC-8C4F-768F7FE95281}" dt="2022-10-19T17:27:13.778" v="2253" actId="14100"/>
          <ac:graphicFrameMkLst>
            <pc:docMk/>
            <pc:sldMk cId="328232819" sldId="269"/>
            <ac:graphicFrameMk id="4" creationId="{246C98AF-A3AF-4F24-8381-84AAAF7A1238}"/>
          </ac:graphicFrameMkLst>
        </pc:graphicFrameChg>
        <pc:picChg chg="del">
          <ac:chgData name="Manova, Andrea" userId="e0cb34c1-dbfb-4d5b-8b58-79d685d6a761" providerId="ADAL" clId="{7DE5EE52-D458-46CC-8C4F-768F7FE95281}" dt="2022-10-19T17:20:25.150" v="1636" actId="478"/>
          <ac:picMkLst>
            <pc:docMk/>
            <pc:sldMk cId="328232819" sldId="269"/>
            <ac:picMk id="5" creationId="{3C02AFFF-4B7F-470F-BE5C-739EEA4A5D27}"/>
          </ac:picMkLst>
        </pc:picChg>
      </pc:sldChg>
      <pc:sldChg chg="modSp mod">
        <pc:chgData name="Manova, Andrea" userId="e0cb34c1-dbfb-4d5b-8b58-79d685d6a761" providerId="ADAL" clId="{7DE5EE52-D458-46CC-8C4F-768F7FE95281}" dt="2022-10-21T07:00:43.870" v="10464" actId="207"/>
        <pc:sldMkLst>
          <pc:docMk/>
          <pc:sldMk cId="1716794470" sldId="270"/>
        </pc:sldMkLst>
        <pc:spChg chg="mod">
          <ac:chgData name="Manova, Andrea" userId="e0cb34c1-dbfb-4d5b-8b58-79d685d6a761" providerId="ADAL" clId="{7DE5EE52-D458-46CC-8C4F-768F7FE95281}" dt="2022-10-20T10:35:32.229" v="3272" actId="207"/>
          <ac:spMkLst>
            <pc:docMk/>
            <pc:sldMk cId="1716794470" sldId="270"/>
            <ac:spMk id="2" creationId="{B45422C9-CD84-4230-A46C-BB5FA19D6C0E}"/>
          </ac:spMkLst>
        </pc:spChg>
        <pc:spChg chg="mod">
          <ac:chgData name="Manova, Andrea" userId="e0cb34c1-dbfb-4d5b-8b58-79d685d6a761" providerId="ADAL" clId="{7DE5EE52-D458-46CC-8C4F-768F7FE95281}" dt="2022-10-21T07:00:43.870" v="10464" actId="207"/>
          <ac:spMkLst>
            <pc:docMk/>
            <pc:sldMk cId="1716794470" sldId="270"/>
            <ac:spMk id="3" creationId="{E3B7D905-B0F1-4893-AADB-231207D2EA2C}"/>
          </ac:spMkLst>
        </pc:spChg>
      </pc:sldChg>
      <pc:sldChg chg="modSp mod">
        <pc:chgData name="Manova, Andrea" userId="e0cb34c1-dbfb-4d5b-8b58-79d685d6a761" providerId="ADAL" clId="{7DE5EE52-D458-46CC-8C4F-768F7FE95281}" dt="2022-10-21T07:01:25.642" v="10467" actId="207"/>
        <pc:sldMkLst>
          <pc:docMk/>
          <pc:sldMk cId="2929044943" sldId="271"/>
        </pc:sldMkLst>
        <pc:spChg chg="mod">
          <ac:chgData name="Manova, Andrea" userId="e0cb34c1-dbfb-4d5b-8b58-79d685d6a761" providerId="ADAL" clId="{7DE5EE52-D458-46CC-8C4F-768F7FE95281}" dt="2022-10-20T10:35:41.431" v="3273" actId="207"/>
          <ac:spMkLst>
            <pc:docMk/>
            <pc:sldMk cId="2929044943" sldId="271"/>
            <ac:spMk id="2" creationId="{1FFA5004-F92B-4E85-9096-69AB402A4ECC}"/>
          </ac:spMkLst>
        </pc:spChg>
        <pc:spChg chg="mod">
          <ac:chgData name="Manova, Andrea" userId="e0cb34c1-dbfb-4d5b-8b58-79d685d6a761" providerId="ADAL" clId="{7DE5EE52-D458-46CC-8C4F-768F7FE95281}" dt="2022-10-21T07:01:25.642" v="10467" actId="207"/>
          <ac:spMkLst>
            <pc:docMk/>
            <pc:sldMk cId="2929044943" sldId="271"/>
            <ac:spMk id="3" creationId="{E41856AB-802F-49F0-A005-C66F56BF385F}"/>
          </ac:spMkLst>
        </pc:spChg>
      </pc:sldChg>
      <pc:sldChg chg="modSp del mod">
        <pc:chgData name="Manova, Andrea" userId="e0cb34c1-dbfb-4d5b-8b58-79d685d6a761" providerId="ADAL" clId="{7DE5EE52-D458-46CC-8C4F-768F7FE95281}" dt="2022-10-19T18:23:26.166" v="2898" actId="2696"/>
        <pc:sldMkLst>
          <pc:docMk/>
          <pc:sldMk cId="3119319889" sldId="272"/>
        </pc:sldMkLst>
        <pc:spChg chg="mod">
          <ac:chgData name="Manova, Andrea" userId="e0cb34c1-dbfb-4d5b-8b58-79d685d6a761" providerId="ADAL" clId="{7DE5EE52-D458-46CC-8C4F-768F7FE95281}" dt="2022-10-19T17:49:12.007" v="2380" actId="14100"/>
          <ac:spMkLst>
            <pc:docMk/>
            <pc:sldMk cId="3119319889" sldId="272"/>
            <ac:spMk id="3" creationId="{CAF1117E-89D1-4DF5-B5DE-39A825756954}"/>
          </ac:spMkLst>
        </pc:spChg>
      </pc:sldChg>
      <pc:sldChg chg="modSp mod">
        <pc:chgData name="Manova, Andrea" userId="e0cb34c1-dbfb-4d5b-8b58-79d685d6a761" providerId="ADAL" clId="{7DE5EE52-D458-46CC-8C4F-768F7FE95281}" dt="2022-10-21T07:04:24.068" v="10493" actId="207"/>
        <pc:sldMkLst>
          <pc:docMk/>
          <pc:sldMk cId="4191221254" sldId="273"/>
        </pc:sldMkLst>
        <pc:spChg chg="mod">
          <ac:chgData name="Manova, Andrea" userId="e0cb34c1-dbfb-4d5b-8b58-79d685d6a761" providerId="ADAL" clId="{7DE5EE52-D458-46CC-8C4F-768F7FE95281}" dt="2022-10-19T17:46:40.479" v="2372" actId="20577"/>
          <ac:spMkLst>
            <pc:docMk/>
            <pc:sldMk cId="4191221254" sldId="273"/>
            <ac:spMk id="2" creationId="{0EB61C74-3246-43B0-8092-948E96F34887}"/>
          </ac:spMkLst>
        </pc:spChg>
        <pc:spChg chg="mod">
          <ac:chgData name="Manova, Andrea" userId="e0cb34c1-dbfb-4d5b-8b58-79d685d6a761" providerId="ADAL" clId="{7DE5EE52-D458-46CC-8C4F-768F7FE95281}" dt="2022-10-21T07:04:24.068" v="10493" actId="207"/>
          <ac:spMkLst>
            <pc:docMk/>
            <pc:sldMk cId="4191221254" sldId="273"/>
            <ac:spMk id="3" creationId="{D2454872-FF8F-416D-9072-F40350130996}"/>
          </ac:spMkLst>
        </pc:spChg>
      </pc:sldChg>
      <pc:sldChg chg="modSp new mod">
        <pc:chgData name="Manova, Andrea" userId="e0cb34c1-dbfb-4d5b-8b58-79d685d6a761" providerId="ADAL" clId="{7DE5EE52-D458-46CC-8C4F-768F7FE95281}" dt="2022-10-21T07:04:43.313" v="10494" actId="207"/>
        <pc:sldMkLst>
          <pc:docMk/>
          <pc:sldMk cId="2867260260" sldId="274"/>
        </pc:sldMkLst>
        <pc:spChg chg="mod">
          <ac:chgData name="Manova, Andrea" userId="e0cb34c1-dbfb-4d5b-8b58-79d685d6a761" providerId="ADAL" clId="{7DE5EE52-D458-46CC-8C4F-768F7FE95281}" dt="2022-10-19T17:51:50.193" v="2405" actId="1076"/>
          <ac:spMkLst>
            <pc:docMk/>
            <pc:sldMk cId="2867260260" sldId="274"/>
            <ac:spMk id="2" creationId="{8DD7559B-B8D2-4157-9A77-A4EE84D47B74}"/>
          </ac:spMkLst>
        </pc:spChg>
        <pc:spChg chg="mod">
          <ac:chgData name="Manova, Andrea" userId="e0cb34c1-dbfb-4d5b-8b58-79d685d6a761" providerId="ADAL" clId="{7DE5EE52-D458-46CC-8C4F-768F7FE95281}" dt="2022-10-21T07:04:43.313" v="10494" actId="207"/>
          <ac:spMkLst>
            <pc:docMk/>
            <pc:sldMk cId="2867260260" sldId="274"/>
            <ac:spMk id="3" creationId="{141B9E78-3FB9-4CCE-9C84-1D714F4F1A19}"/>
          </ac:spMkLst>
        </pc:spChg>
        <pc:spChg chg="mod">
          <ac:chgData name="Manova, Andrea" userId="e0cb34c1-dbfb-4d5b-8b58-79d685d6a761" providerId="ADAL" clId="{7DE5EE52-D458-46CC-8C4F-768F7FE95281}" dt="2022-10-19T17:53:04.337" v="2413" actId="948"/>
          <ac:spMkLst>
            <pc:docMk/>
            <pc:sldMk cId="2867260260" sldId="274"/>
            <ac:spMk id="4" creationId="{C0E9A733-8C78-43C1-837F-47F38E8FC073}"/>
          </ac:spMkLst>
        </pc:spChg>
      </pc:sldChg>
      <pc:sldChg chg="modSp new mod">
        <pc:chgData name="Manova, Andrea" userId="e0cb34c1-dbfb-4d5b-8b58-79d685d6a761" providerId="ADAL" clId="{7DE5EE52-D458-46CC-8C4F-768F7FE95281}" dt="2022-10-21T07:05:08.819" v="10495" actId="207"/>
        <pc:sldMkLst>
          <pc:docMk/>
          <pc:sldMk cId="2916742213" sldId="275"/>
        </pc:sldMkLst>
        <pc:spChg chg="mod">
          <ac:chgData name="Manova, Andrea" userId="e0cb34c1-dbfb-4d5b-8b58-79d685d6a761" providerId="ADAL" clId="{7DE5EE52-D458-46CC-8C4F-768F7FE95281}" dt="2022-10-19T17:55:19.241" v="2472" actId="27636"/>
          <ac:spMkLst>
            <pc:docMk/>
            <pc:sldMk cId="2916742213" sldId="275"/>
            <ac:spMk id="2" creationId="{D91FD37B-5978-4B76-B60A-A587BAE5AE5D}"/>
          </ac:spMkLst>
        </pc:spChg>
        <pc:spChg chg="mod">
          <ac:chgData name="Manova, Andrea" userId="e0cb34c1-dbfb-4d5b-8b58-79d685d6a761" providerId="ADAL" clId="{7DE5EE52-D458-46CC-8C4F-768F7FE95281}" dt="2022-10-21T07:05:08.819" v="10495" actId="207"/>
          <ac:spMkLst>
            <pc:docMk/>
            <pc:sldMk cId="2916742213" sldId="275"/>
            <ac:spMk id="3" creationId="{A56A49CE-E0D0-4EED-BAA7-3DDB6F590BB6}"/>
          </ac:spMkLst>
        </pc:spChg>
      </pc:sldChg>
      <pc:sldChg chg="modSp new mod">
        <pc:chgData name="Manova, Andrea" userId="e0cb34c1-dbfb-4d5b-8b58-79d685d6a761" providerId="ADAL" clId="{7DE5EE52-D458-46CC-8C4F-768F7FE95281}" dt="2022-10-21T07:07:01.527" v="10520" actId="20577"/>
        <pc:sldMkLst>
          <pc:docMk/>
          <pc:sldMk cId="2922605008" sldId="276"/>
        </pc:sldMkLst>
        <pc:spChg chg="mod">
          <ac:chgData name="Manova, Andrea" userId="e0cb34c1-dbfb-4d5b-8b58-79d685d6a761" providerId="ADAL" clId="{7DE5EE52-D458-46CC-8C4F-768F7FE95281}" dt="2022-10-19T17:59:34.690" v="2555" actId="14100"/>
          <ac:spMkLst>
            <pc:docMk/>
            <pc:sldMk cId="2922605008" sldId="276"/>
            <ac:spMk id="2" creationId="{FCFCB614-6A33-44EF-8612-C11E6F59CF02}"/>
          </ac:spMkLst>
        </pc:spChg>
        <pc:spChg chg="mod">
          <ac:chgData name="Manova, Andrea" userId="e0cb34c1-dbfb-4d5b-8b58-79d685d6a761" providerId="ADAL" clId="{7DE5EE52-D458-46CC-8C4F-768F7FE95281}" dt="2022-10-21T07:07:01.527" v="10520" actId="20577"/>
          <ac:spMkLst>
            <pc:docMk/>
            <pc:sldMk cId="2922605008" sldId="276"/>
            <ac:spMk id="3" creationId="{EC4BFE7F-7074-48E2-9BFC-71F061E67B4A}"/>
          </ac:spMkLst>
        </pc:spChg>
      </pc:sldChg>
      <pc:sldChg chg="addSp delSp modSp new mod">
        <pc:chgData name="Manova, Andrea" userId="e0cb34c1-dbfb-4d5b-8b58-79d685d6a761" providerId="ADAL" clId="{7DE5EE52-D458-46CC-8C4F-768F7FE95281}" dt="2022-10-21T07:09:50.090" v="10534" actId="207"/>
        <pc:sldMkLst>
          <pc:docMk/>
          <pc:sldMk cId="988659917" sldId="277"/>
        </pc:sldMkLst>
        <pc:spChg chg="del mod">
          <ac:chgData name="Manova, Andrea" userId="e0cb34c1-dbfb-4d5b-8b58-79d685d6a761" providerId="ADAL" clId="{7DE5EE52-D458-46CC-8C4F-768F7FE95281}" dt="2022-10-20T08:12:09.073" v="2982" actId="21"/>
          <ac:spMkLst>
            <pc:docMk/>
            <pc:sldMk cId="988659917" sldId="277"/>
            <ac:spMk id="2" creationId="{38E697E3-D693-4759-AA52-654522EC36F8}"/>
          </ac:spMkLst>
        </pc:spChg>
        <pc:spChg chg="mod">
          <ac:chgData name="Manova, Andrea" userId="e0cb34c1-dbfb-4d5b-8b58-79d685d6a761" providerId="ADAL" clId="{7DE5EE52-D458-46CC-8C4F-768F7FE95281}" dt="2022-10-21T07:09:50.090" v="10534" actId="207"/>
          <ac:spMkLst>
            <pc:docMk/>
            <pc:sldMk cId="988659917" sldId="277"/>
            <ac:spMk id="3" creationId="{7310B420-0E9F-4B4D-BA9E-06523EC28206}"/>
          </ac:spMkLst>
        </pc:spChg>
        <pc:spChg chg="add del mod">
          <ac:chgData name="Manova, Andrea" userId="e0cb34c1-dbfb-4d5b-8b58-79d685d6a761" providerId="ADAL" clId="{7DE5EE52-D458-46CC-8C4F-768F7FE95281}" dt="2022-10-20T08:12:15.143" v="2983" actId="21"/>
          <ac:spMkLst>
            <pc:docMk/>
            <pc:sldMk cId="988659917" sldId="277"/>
            <ac:spMk id="5" creationId="{4C7EAF2E-904A-4D79-B033-606E6F179C12}"/>
          </ac:spMkLst>
        </pc:spChg>
      </pc:sldChg>
      <pc:sldChg chg="addSp delSp modSp new mod">
        <pc:chgData name="Manova, Andrea" userId="e0cb34c1-dbfb-4d5b-8b58-79d685d6a761" providerId="ADAL" clId="{7DE5EE52-D458-46CC-8C4F-768F7FE95281}" dt="2022-10-21T07:10:24.050" v="10536" actId="20577"/>
        <pc:sldMkLst>
          <pc:docMk/>
          <pc:sldMk cId="1351443341" sldId="278"/>
        </pc:sldMkLst>
        <pc:spChg chg="mod">
          <ac:chgData name="Manova, Andrea" userId="e0cb34c1-dbfb-4d5b-8b58-79d685d6a761" providerId="ADAL" clId="{7DE5EE52-D458-46CC-8C4F-768F7FE95281}" dt="2022-10-20T08:21:48.634" v="3127" actId="14100"/>
          <ac:spMkLst>
            <pc:docMk/>
            <pc:sldMk cId="1351443341" sldId="278"/>
            <ac:spMk id="2" creationId="{779F80BF-D228-4FA9-A8E2-3AE9E9213CF4}"/>
          </ac:spMkLst>
        </pc:spChg>
        <pc:spChg chg="mod">
          <ac:chgData name="Manova, Andrea" userId="e0cb34c1-dbfb-4d5b-8b58-79d685d6a761" providerId="ADAL" clId="{7DE5EE52-D458-46CC-8C4F-768F7FE95281}" dt="2022-10-21T07:10:24.050" v="10536" actId="20577"/>
          <ac:spMkLst>
            <pc:docMk/>
            <pc:sldMk cId="1351443341" sldId="278"/>
            <ac:spMk id="3" creationId="{2F6F7A97-2DEF-4337-86EC-5F4348A991B4}"/>
          </ac:spMkLst>
        </pc:spChg>
        <pc:spChg chg="add mod">
          <ac:chgData name="Manova, Andrea" userId="e0cb34c1-dbfb-4d5b-8b58-79d685d6a761" providerId="ADAL" clId="{7DE5EE52-D458-46CC-8C4F-768F7FE95281}" dt="2022-10-20T08:20:43.106" v="3109" actId="1076"/>
          <ac:spMkLst>
            <pc:docMk/>
            <pc:sldMk cId="1351443341" sldId="278"/>
            <ac:spMk id="4" creationId="{DF508B62-70CC-4F9E-AA49-1B67131A261B}"/>
          </ac:spMkLst>
        </pc:spChg>
        <pc:spChg chg="add del mod">
          <ac:chgData name="Manova, Andrea" userId="e0cb34c1-dbfb-4d5b-8b58-79d685d6a761" providerId="ADAL" clId="{7DE5EE52-D458-46CC-8C4F-768F7FE95281}" dt="2022-10-20T08:18:21.246" v="3073"/>
          <ac:spMkLst>
            <pc:docMk/>
            <pc:sldMk cId="1351443341" sldId="278"/>
            <ac:spMk id="5" creationId="{EF78939B-6781-4ED5-905C-68D2D634FD1C}"/>
          </ac:spMkLst>
        </pc:spChg>
        <pc:spChg chg="add del mod">
          <ac:chgData name="Manova, Andrea" userId="e0cb34c1-dbfb-4d5b-8b58-79d685d6a761" providerId="ADAL" clId="{7DE5EE52-D458-46CC-8C4F-768F7FE95281}" dt="2022-10-20T08:18:27.291" v="3075"/>
          <ac:spMkLst>
            <pc:docMk/>
            <pc:sldMk cId="1351443341" sldId="278"/>
            <ac:spMk id="6" creationId="{6F8D8630-1593-4F7C-BB81-56F12C3FF078}"/>
          </ac:spMkLst>
        </pc:spChg>
        <pc:spChg chg="add mod">
          <ac:chgData name="Manova, Andrea" userId="e0cb34c1-dbfb-4d5b-8b58-79d685d6a761" providerId="ADAL" clId="{7DE5EE52-D458-46CC-8C4F-768F7FE95281}" dt="2022-10-20T08:21:40.465" v="3126" actId="14100"/>
          <ac:spMkLst>
            <pc:docMk/>
            <pc:sldMk cId="1351443341" sldId="278"/>
            <ac:spMk id="7" creationId="{3B9515F7-F68B-4DAD-940A-0209F782789D}"/>
          </ac:spMkLst>
        </pc:spChg>
      </pc:sldChg>
      <pc:sldChg chg="modSp new del mod">
        <pc:chgData name="Manova, Andrea" userId="e0cb34c1-dbfb-4d5b-8b58-79d685d6a761" providerId="ADAL" clId="{7DE5EE52-D458-46CC-8C4F-768F7FE95281}" dt="2022-10-20T08:21:59.570" v="3128" actId="2696"/>
        <pc:sldMkLst>
          <pc:docMk/>
          <pc:sldMk cId="15605126" sldId="279"/>
        </pc:sldMkLst>
        <pc:spChg chg="mod">
          <ac:chgData name="Manova, Andrea" userId="e0cb34c1-dbfb-4d5b-8b58-79d685d6a761" providerId="ADAL" clId="{7DE5EE52-D458-46CC-8C4F-768F7FE95281}" dt="2022-10-20T08:17:07.121" v="3038" actId="27636"/>
          <ac:spMkLst>
            <pc:docMk/>
            <pc:sldMk cId="15605126" sldId="279"/>
            <ac:spMk id="2" creationId="{E7279815-1D52-429C-B538-4CF07E39A4E7}"/>
          </ac:spMkLst>
        </pc:spChg>
        <pc:spChg chg="mod">
          <ac:chgData name="Manova, Andrea" userId="e0cb34c1-dbfb-4d5b-8b58-79d685d6a761" providerId="ADAL" clId="{7DE5EE52-D458-46CC-8C4F-768F7FE95281}" dt="2022-10-20T08:17:12.952" v="3039" actId="1076"/>
          <ac:spMkLst>
            <pc:docMk/>
            <pc:sldMk cId="15605126" sldId="279"/>
            <ac:spMk id="3" creationId="{6D14CFFD-A6C3-4334-8F24-D9D918D593C6}"/>
          </ac:spMkLst>
        </pc:spChg>
      </pc:sldChg>
      <pc:sldChg chg="modSp new mod ord">
        <pc:chgData name="Manova, Andrea" userId="e0cb34c1-dbfb-4d5b-8b58-79d685d6a761" providerId="ADAL" clId="{7DE5EE52-D458-46CC-8C4F-768F7FE95281}" dt="2022-10-21T07:11:36.662" v="10558" actId="207"/>
        <pc:sldMkLst>
          <pc:docMk/>
          <pc:sldMk cId="1842986683" sldId="280"/>
        </pc:sldMkLst>
        <pc:spChg chg="mod">
          <ac:chgData name="Manova, Andrea" userId="e0cb34c1-dbfb-4d5b-8b58-79d685d6a761" providerId="ADAL" clId="{7DE5EE52-D458-46CC-8C4F-768F7FE95281}" dt="2022-10-20T11:28:28.780" v="6140" actId="255"/>
          <ac:spMkLst>
            <pc:docMk/>
            <pc:sldMk cId="1842986683" sldId="280"/>
            <ac:spMk id="2" creationId="{AA98AB58-8207-4695-9F7E-C9A53F378B07}"/>
          </ac:spMkLst>
        </pc:spChg>
        <pc:spChg chg="mod">
          <ac:chgData name="Manova, Andrea" userId="e0cb34c1-dbfb-4d5b-8b58-79d685d6a761" providerId="ADAL" clId="{7DE5EE52-D458-46CC-8C4F-768F7FE95281}" dt="2022-10-21T07:11:36.662" v="10558" actId="207"/>
          <ac:spMkLst>
            <pc:docMk/>
            <pc:sldMk cId="1842986683" sldId="280"/>
            <ac:spMk id="3" creationId="{05D5D004-A672-4651-831F-DB96F5AA1DC6}"/>
          </ac:spMkLst>
        </pc:spChg>
      </pc:sldChg>
      <pc:sldChg chg="addSp delSp modSp new mod ord">
        <pc:chgData name="Manova, Andrea" userId="e0cb34c1-dbfb-4d5b-8b58-79d685d6a761" providerId="ADAL" clId="{7DE5EE52-D458-46CC-8C4F-768F7FE95281}" dt="2022-10-21T07:12:53.503" v="10562" actId="207"/>
        <pc:sldMkLst>
          <pc:docMk/>
          <pc:sldMk cId="3418238810" sldId="281"/>
        </pc:sldMkLst>
        <pc:spChg chg="mod">
          <ac:chgData name="Manova, Andrea" userId="e0cb34c1-dbfb-4d5b-8b58-79d685d6a761" providerId="ADAL" clId="{7DE5EE52-D458-46CC-8C4F-768F7FE95281}" dt="2022-10-20T10:33:29.673" v="3259" actId="207"/>
          <ac:spMkLst>
            <pc:docMk/>
            <pc:sldMk cId="3418238810" sldId="281"/>
            <ac:spMk id="2" creationId="{DCB1A538-60E9-4383-8979-DF3FB4678FDF}"/>
          </ac:spMkLst>
        </pc:spChg>
        <pc:spChg chg="del">
          <ac:chgData name="Manova, Andrea" userId="e0cb34c1-dbfb-4d5b-8b58-79d685d6a761" providerId="ADAL" clId="{7DE5EE52-D458-46CC-8C4F-768F7FE95281}" dt="2022-10-19T18:16:19.701" v="2602" actId="3680"/>
          <ac:spMkLst>
            <pc:docMk/>
            <pc:sldMk cId="3418238810" sldId="281"/>
            <ac:spMk id="3" creationId="{4339A503-2347-4C1E-BC48-9D81ABEAF729}"/>
          </ac:spMkLst>
        </pc:spChg>
        <pc:spChg chg="add mod">
          <ac:chgData name="Manova, Andrea" userId="e0cb34c1-dbfb-4d5b-8b58-79d685d6a761" providerId="ADAL" clId="{7DE5EE52-D458-46CC-8C4F-768F7FE95281}" dt="2022-10-21T07:12:53.503" v="10562" actId="207"/>
          <ac:spMkLst>
            <pc:docMk/>
            <pc:sldMk cId="3418238810" sldId="281"/>
            <ac:spMk id="6" creationId="{704AD0D2-A104-4A0B-AEF4-5E5CF63272EF}"/>
          </ac:spMkLst>
        </pc:spChg>
        <pc:graphicFrameChg chg="add del mod ord modGraphic">
          <ac:chgData name="Manova, Andrea" userId="e0cb34c1-dbfb-4d5b-8b58-79d685d6a761" providerId="ADAL" clId="{7DE5EE52-D458-46CC-8C4F-768F7FE95281}" dt="2022-10-19T18:19:24.678" v="2773" actId="21"/>
          <ac:graphicFrameMkLst>
            <pc:docMk/>
            <pc:sldMk cId="3418238810" sldId="281"/>
            <ac:graphicFrameMk id="4" creationId="{A41007B5-C7EB-4E4A-AC99-E7CE7B3B8C52}"/>
          </ac:graphicFrameMkLst>
        </pc:graphicFrameChg>
      </pc:sldChg>
      <pc:sldChg chg="delSp modSp new mod">
        <pc:chgData name="Manova, Andrea" userId="e0cb34c1-dbfb-4d5b-8b58-79d685d6a761" providerId="ADAL" clId="{7DE5EE52-D458-46CC-8C4F-768F7FE95281}" dt="2022-10-21T06:56:57.872" v="10460" actId="207"/>
        <pc:sldMkLst>
          <pc:docMk/>
          <pc:sldMk cId="3301068949" sldId="282"/>
        </pc:sldMkLst>
        <pc:spChg chg="mod">
          <ac:chgData name="Manova, Andrea" userId="e0cb34c1-dbfb-4d5b-8b58-79d685d6a761" providerId="ADAL" clId="{7DE5EE52-D458-46CC-8C4F-768F7FE95281}" dt="2022-10-20T10:35:04.958" v="3269" actId="14100"/>
          <ac:spMkLst>
            <pc:docMk/>
            <pc:sldMk cId="3301068949" sldId="282"/>
            <ac:spMk id="2" creationId="{3682474B-8C50-43C7-BFEA-424FD76076D6}"/>
          </ac:spMkLst>
        </pc:spChg>
        <pc:spChg chg="del">
          <ac:chgData name="Manova, Andrea" userId="e0cb34c1-dbfb-4d5b-8b58-79d685d6a761" providerId="ADAL" clId="{7DE5EE52-D458-46CC-8C4F-768F7FE95281}" dt="2022-10-19T18:27:32.923" v="2929" actId="21"/>
          <ac:spMkLst>
            <pc:docMk/>
            <pc:sldMk cId="3301068949" sldId="282"/>
            <ac:spMk id="3" creationId="{D1D6C862-DC72-42BF-A100-2FCC425A8D82}"/>
          </ac:spMkLst>
        </pc:spChg>
        <pc:spChg chg="mod">
          <ac:chgData name="Manova, Andrea" userId="e0cb34c1-dbfb-4d5b-8b58-79d685d6a761" providerId="ADAL" clId="{7DE5EE52-D458-46CC-8C4F-768F7FE95281}" dt="2022-10-21T06:56:57.872" v="10460" actId="207"/>
          <ac:spMkLst>
            <pc:docMk/>
            <pc:sldMk cId="3301068949" sldId="282"/>
            <ac:spMk id="4" creationId="{104F234C-8F00-4D52-AB87-7E487DE12FE3}"/>
          </ac:spMkLst>
        </pc:spChg>
        <pc:spChg chg="del">
          <ac:chgData name="Manova, Andrea" userId="e0cb34c1-dbfb-4d5b-8b58-79d685d6a761" providerId="ADAL" clId="{7DE5EE52-D458-46CC-8C4F-768F7FE95281}" dt="2022-10-19T18:27:57.752" v="2934" actId="21"/>
          <ac:spMkLst>
            <pc:docMk/>
            <pc:sldMk cId="3301068949" sldId="282"/>
            <ac:spMk id="5" creationId="{D351B5C5-0C36-40A1-B3C3-B2CCAD477033}"/>
          </ac:spMkLst>
        </pc:spChg>
        <pc:spChg chg="mod">
          <ac:chgData name="Manova, Andrea" userId="e0cb34c1-dbfb-4d5b-8b58-79d685d6a761" providerId="ADAL" clId="{7DE5EE52-D458-46CC-8C4F-768F7FE95281}" dt="2022-10-20T10:35:12.519" v="3271" actId="1076"/>
          <ac:spMkLst>
            <pc:docMk/>
            <pc:sldMk cId="3301068949" sldId="282"/>
            <ac:spMk id="6" creationId="{43D0425F-D2E4-40F4-804E-080C8BC659B5}"/>
          </ac:spMkLst>
        </pc:spChg>
      </pc:sldChg>
      <pc:sldChg chg="modSp new mod ord">
        <pc:chgData name="Manova, Andrea" userId="e0cb34c1-dbfb-4d5b-8b58-79d685d6a761" providerId="ADAL" clId="{7DE5EE52-D458-46CC-8C4F-768F7FE95281}" dt="2022-10-21T07:13:38.702" v="10566" actId="6549"/>
        <pc:sldMkLst>
          <pc:docMk/>
          <pc:sldMk cId="923247296" sldId="283"/>
        </pc:sldMkLst>
        <pc:spChg chg="mod">
          <ac:chgData name="Manova, Andrea" userId="e0cb34c1-dbfb-4d5b-8b58-79d685d6a761" providerId="ADAL" clId="{7DE5EE52-D458-46CC-8C4F-768F7FE95281}" dt="2022-10-20T11:27:55.992" v="6136" actId="255"/>
          <ac:spMkLst>
            <pc:docMk/>
            <pc:sldMk cId="923247296" sldId="283"/>
            <ac:spMk id="2" creationId="{4FAFEBCA-7C37-488F-9852-5BD080AD44CD}"/>
          </ac:spMkLst>
        </pc:spChg>
        <pc:spChg chg="mod">
          <ac:chgData name="Manova, Andrea" userId="e0cb34c1-dbfb-4d5b-8b58-79d685d6a761" providerId="ADAL" clId="{7DE5EE52-D458-46CC-8C4F-768F7FE95281}" dt="2022-10-21T07:13:38.702" v="10566" actId="6549"/>
          <ac:spMkLst>
            <pc:docMk/>
            <pc:sldMk cId="923247296" sldId="283"/>
            <ac:spMk id="3" creationId="{6B373D6A-A83A-449D-8B6F-92EE3CE48B1A}"/>
          </ac:spMkLst>
        </pc:spChg>
      </pc:sldChg>
      <pc:sldChg chg="modSp new mod">
        <pc:chgData name="Manova, Andrea" userId="e0cb34c1-dbfb-4d5b-8b58-79d685d6a761" providerId="ADAL" clId="{7DE5EE52-D458-46CC-8C4F-768F7FE95281}" dt="2022-10-21T07:13:18.761" v="10565" actId="207"/>
        <pc:sldMkLst>
          <pc:docMk/>
          <pc:sldMk cId="2231232787" sldId="284"/>
        </pc:sldMkLst>
        <pc:spChg chg="mod">
          <ac:chgData name="Manova, Andrea" userId="e0cb34c1-dbfb-4d5b-8b58-79d685d6a761" providerId="ADAL" clId="{7DE5EE52-D458-46CC-8C4F-768F7FE95281}" dt="2022-10-20T10:34:00.069" v="3266" actId="20577"/>
          <ac:spMkLst>
            <pc:docMk/>
            <pc:sldMk cId="2231232787" sldId="284"/>
            <ac:spMk id="2" creationId="{B2F1B127-EA8D-4275-9183-FB2510CA57F1}"/>
          </ac:spMkLst>
        </pc:spChg>
        <pc:spChg chg="mod">
          <ac:chgData name="Manova, Andrea" userId="e0cb34c1-dbfb-4d5b-8b58-79d685d6a761" providerId="ADAL" clId="{7DE5EE52-D458-46CC-8C4F-768F7FE95281}" dt="2022-10-21T07:13:18.761" v="10565" actId="207"/>
          <ac:spMkLst>
            <pc:docMk/>
            <pc:sldMk cId="2231232787" sldId="284"/>
            <ac:spMk id="3" creationId="{E9F40581-50E2-4A9A-9F82-EDF4F4226491}"/>
          </ac:spMkLst>
        </pc:spChg>
        <pc:spChg chg="mod">
          <ac:chgData name="Manova, Andrea" userId="e0cb34c1-dbfb-4d5b-8b58-79d685d6a761" providerId="ADAL" clId="{7DE5EE52-D458-46CC-8C4F-768F7FE95281}" dt="2022-10-20T10:33:50.276" v="3264" actId="14100"/>
          <ac:spMkLst>
            <pc:docMk/>
            <pc:sldMk cId="2231232787" sldId="284"/>
            <ac:spMk id="4" creationId="{E774771C-3480-495B-978A-8F0228DFC682}"/>
          </ac:spMkLst>
        </pc:spChg>
      </pc:sldChg>
      <pc:sldChg chg="modSp new mod">
        <pc:chgData name="Manova, Andrea" userId="e0cb34c1-dbfb-4d5b-8b58-79d685d6a761" providerId="ADAL" clId="{7DE5EE52-D458-46CC-8C4F-768F7FE95281}" dt="2022-10-21T07:14:20.848" v="10567" actId="207"/>
        <pc:sldMkLst>
          <pc:docMk/>
          <pc:sldMk cId="1314754757" sldId="285"/>
        </pc:sldMkLst>
        <pc:spChg chg="mod">
          <ac:chgData name="Manova, Andrea" userId="e0cb34c1-dbfb-4d5b-8b58-79d685d6a761" providerId="ADAL" clId="{7DE5EE52-D458-46CC-8C4F-768F7FE95281}" dt="2022-10-20T10:32:59.345" v="3257" actId="1076"/>
          <ac:spMkLst>
            <pc:docMk/>
            <pc:sldMk cId="1314754757" sldId="285"/>
            <ac:spMk id="2" creationId="{4C5966DC-0C5B-493A-9676-1AEB2D610450}"/>
          </ac:spMkLst>
        </pc:spChg>
        <pc:spChg chg="mod">
          <ac:chgData name="Manova, Andrea" userId="e0cb34c1-dbfb-4d5b-8b58-79d685d6a761" providerId="ADAL" clId="{7DE5EE52-D458-46CC-8C4F-768F7FE95281}" dt="2022-10-21T07:14:20.848" v="10567" actId="207"/>
          <ac:spMkLst>
            <pc:docMk/>
            <pc:sldMk cId="1314754757" sldId="285"/>
            <ac:spMk id="3" creationId="{F725C7A0-1A70-4432-ADE9-3F98604046FF}"/>
          </ac:spMkLst>
        </pc:spChg>
      </pc:sldChg>
      <pc:sldChg chg="delSp modSp new mod">
        <pc:chgData name="Manova, Andrea" userId="e0cb34c1-dbfb-4d5b-8b58-79d685d6a761" providerId="ADAL" clId="{7DE5EE52-D458-46CC-8C4F-768F7FE95281}" dt="2022-10-21T07:17:49.540" v="10593" actId="207"/>
        <pc:sldMkLst>
          <pc:docMk/>
          <pc:sldMk cId="2531662158" sldId="286"/>
        </pc:sldMkLst>
        <pc:spChg chg="del mod">
          <ac:chgData name="Manova, Andrea" userId="e0cb34c1-dbfb-4d5b-8b58-79d685d6a761" providerId="ADAL" clId="{7DE5EE52-D458-46CC-8C4F-768F7FE95281}" dt="2022-10-20T13:08:20.516" v="10007" actId="21"/>
          <ac:spMkLst>
            <pc:docMk/>
            <pc:sldMk cId="2531662158" sldId="286"/>
            <ac:spMk id="2" creationId="{10D7402E-850E-44F0-A282-029AA0C6CFC4}"/>
          </ac:spMkLst>
        </pc:spChg>
        <pc:spChg chg="mod">
          <ac:chgData name="Manova, Andrea" userId="e0cb34c1-dbfb-4d5b-8b58-79d685d6a761" providerId="ADAL" clId="{7DE5EE52-D458-46CC-8C4F-768F7FE95281}" dt="2022-10-21T07:17:49.540" v="10593" actId="207"/>
          <ac:spMkLst>
            <pc:docMk/>
            <pc:sldMk cId="2531662158" sldId="286"/>
            <ac:spMk id="3" creationId="{83465F17-D985-4573-9A71-56DD8217D7C6}"/>
          </ac:spMkLst>
        </pc:spChg>
      </pc:sldChg>
      <pc:sldChg chg="addSp delSp modSp new mod">
        <pc:chgData name="Manova, Andrea" userId="e0cb34c1-dbfb-4d5b-8b58-79d685d6a761" providerId="ADAL" clId="{7DE5EE52-D458-46CC-8C4F-768F7FE95281}" dt="2022-10-20T11:27:40.824" v="6134" actId="14100"/>
        <pc:sldMkLst>
          <pc:docMk/>
          <pc:sldMk cId="2957866160" sldId="287"/>
        </pc:sldMkLst>
        <pc:spChg chg="mod">
          <ac:chgData name="Manova, Andrea" userId="e0cb34c1-dbfb-4d5b-8b58-79d685d6a761" providerId="ADAL" clId="{7DE5EE52-D458-46CC-8C4F-768F7FE95281}" dt="2022-10-20T11:27:40.824" v="6134" actId="14100"/>
          <ac:spMkLst>
            <pc:docMk/>
            <pc:sldMk cId="2957866160" sldId="287"/>
            <ac:spMk id="2" creationId="{1CBB234B-C15A-4A90-9735-7F08AA860D9C}"/>
          </ac:spMkLst>
        </pc:spChg>
        <pc:spChg chg="del">
          <ac:chgData name="Manova, Andrea" userId="e0cb34c1-dbfb-4d5b-8b58-79d685d6a761" providerId="ADAL" clId="{7DE5EE52-D458-46CC-8C4F-768F7FE95281}" dt="2022-10-20T10:37:56.994" v="3303" actId="3680"/>
          <ac:spMkLst>
            <pc:docMk/>
            <pc:sldMk cId="2957866160" sldId="287"/>
            <ac:spMk id="3" creationId="{0FC11BF9-9AC9-4F59-B668-1CFDBD388A82}"/>
          </ac:spMkLst>
        </pc:spChg>
        <pc:graphicFrameChg chg="add mod ord modGraphic">
          <ac:chgData name="Manova, Andrea" userId="e0cb34c1-dbfb-4d5b-8b58-79d685d6a761" providerId="ADAL" clId="{7DE5EE52-D458-46CC-8C4F-768F7FE95281}" dt="2022-10-20T10:44:38.265" v="3649" actId="20577"/>
          <ac:graphicFrameMkLst>
            <pc:docMk/>
            <pc:sldMk cId="2957866160" sldId="287"/>
            <ac:graphicFrameMk id="4" creationId="{562C3236-9413-4A32-96B6-84FBA005D46A}"/>
          </ac:graphicFrameMkLst>
        </pc:graphicFrameChg>
      </pc:sldChg>
      <pc:sldChg chg="modSp new mod ord">
        <pc:chgData name="Manova, Andrea" userId="e0cb34c1-dbfb-4d5b-8b58-79d685d6a761" providerId="ADAL" clId="{7DE5EE52-D458-46CC-8C4F-768F7FE95281}" dt="2022-10-21T07:18:44.076" v="10596" actId="207"/>
        <pc:sldMkLst>
          <pc:docMk/>
          <pc:sldMk cId="3258444364" sldId="288"/>
        </pc:sldMkLst>
        <pc:spChg chg="mod">
          <ac:chgData name="Manova, Andrea" userId="e0cb34c1-dbfb-4d5b-8b58-79d685d6a761" providerId="ADAL" clId="{7DE5EE52-D458-46CC-8C4F-768F7FE95281}" dt="2022-10-20T10:45:58.888" v="3759" actId="20577"/>
          <ac:spMkLst>
            <pc:docMk/>
            <pc:sldMk cId="3258444364" sldId="288"/>
            <ac:spMk id="2" creationId="{633E1427-9E33-46DA-933B-E2CC385EEAF3}"/>
          </ac:spMkLst>
        </pc:spChg>
        <pc:spChg chg="mod">
          <ac:chgData name="Manova, Andrea" userId="e0cb34c1-dbfb-4d5b-8b58-79d685d6a761" providerId="ADAL" clId="{7DE5EE52-D458-46CC-8C4F-768F7FE95281}" dt="2022-10-21T07:18:44.076" v="10596" actId="207"/>
          <ac:spMkLst>
            <pc:docMk/>
            <pc:sldMk cId="3258444364" sldId="288"/>
            <ac:spMk id="3" creationId="{11815949-60E8-4D5A-B817-379B9D452F11}"/>
          </ac:spMkLst>
        </pc:spChg>
      </pc:sldChg>
      <pc:sldChg chg="modSp new mod">
        <pc:chgData name="Manova, Andrea" userId="e0cb34c1-dbfb-4d5b-8b58-79d685d6a761" providerId="ADAL" clId="{7DE5EE52-D458-46CC-8C4F-768F7FE95281}" dt="2022-10-20T10:52:47.016" v="3849" actId="1076"/>
        <pc:sldMkLst>
          <pc:docMk/>
          <pc:sldMk cId="1083589253" sldId="289"/>
        </pc:sldMkLst>
        <pc:spChg chg="mod">
          <ac:chgData name="Manova, Andrea" userId="e0cb34c1-dbfb-4d5b-8b58-79d685d6a761" providerId="ADAL" clId="{7DE5EE52-D458-46CC-8C4F-768F7FE95281}" dt="2022-10-20T10:52:40.644" v="3848" actId="1076"/>
          <ac:spMkLst>
            <pc:docMk/>
            <pc:sldMk cId="1083589253" sldId="289"/>
            <ac:spMk id="2" creationId="{62D38543-8D06-4058-ABBD-71D7E230E51B}"/>
          </ac:spMkLst>
        </pc:spChg>
        <pc:spChg chg="mod">
          <ac:chgData name="Manova, Andrea" userId="e0cb34c1-dbfb-4d5b-8b58-79d685d6a761" providerId="ADAL" clId="{7DE5EE52-D458-46CC-8C4F-768F7FE95281}" dt="2022-10-20T10:52:47.016" v="3849" actId="1076"/>
          <ac:spMkLst>
            <pc:docMk/>
            <pc:sldMk cId="1083589253" sldId="289"/>
            <ac:spMk id="3" creationId="{31621B89-1DB5-4618-B380-32C693D15E37}"/>
          </ac:spMkLst>
        </pc:spChg>
      </pc:sldChg>
      <pc:sldChg chg="addSp delSp modSp new mod">
        <pc:chgData name="Manova, Andrea" userId="e0cb34c1-dbfb-4d5b-8b58-79d685d6a761" providerId="ADAL" clId="{7DE5EE52-D458-46CC-8C4F-768F7FE95281}" dt="2022-10-20T11:04:16.194" v="4574" actId="20577"/>
        <pc:sldMkLst>
          <pc:docMk/>
          <pc:sldMk cId="3117932664" sldId="290"/>
        </pc:sldMkLst>
        <pc:spChg chg="mod">
          <ac:chgData name="Manova, Andrea" userId="e0cb34c1-dbfb-4d5b-8b58-79d685d6a761" providerId="ADAL" clId="{7DE5EE52-D458-46CC-8C4F-768F7FE95281}" dt="2022-10-20T10:55:21.706" v="3863" actId="20577"/>
          <ac:spMkLst>
            <pc:docMk/>
            <pc:sldMk cId="3117932664" sldId="290"/>
            <ac:spMk id="2" creationId="{994FFB6D-B879-411C-B5C3-1361513EB298}"/>
          </ac:spMkLst>
        </pc:spChg>
        <pc:spChg chg="del">
          <ac:chgData name="Manova, Andrea" userId="e0cb34c1-dbfb-4d5b-8b58-79d685d6a761" providerId="ADAL" clId="{7DE5EE52-D458-46CC-8C4F-768F7FE95281}" dt="2022-10-20T10:54:18.998" v="3853" actId="3680"/>
          <ac:spMkLst>
            <pc:docMk/>
            <pc:sldMk cId="3117932664" sldId="290"/>
            <ac:spMk id="3" creationId="{47782744-2D97-4564-8E35-AEAB142BA900}"/>
          </ac:spMkLst>
        </pc:spChg>
        <pc:spChg chg="add mod">
          <ac:chgData name="Manova, Andrea" userId="e0cb34c1-dbfb-4d5b-8b58-79d685d6a761" providerId="ADAL" clId="{7DE5EE52-D458-46CC-8C4F-768F7FE95281}" dt="2022-10-20T11:02:54.714" v="4386" actId="1076"/>
          <ac:spMkLst>
            <pc:docMk/>
            <pc:sldMk cId="3117932664" sldId="290"/>
            <ac:spMk id="5" creationId="{8A5A4EB4-41A6-43F4-BDA7-3DF1F4A56266}"/>
          </ac:spMkLst>
        </pc:spChg>
        <pc:graphicFrameChg chg="add mod ord modGraphic">
          <ac:chgData name="Manova, Andrea" userId="e0cb34c1-dbfb-4d5b-8b58-79d685d6a761" providerId="ADAL" clId="{7DE5EE52-D458-46CC-8C4F-768F7FE95281}" dt="2022-10-20T11:02:49.249" v="4385" actId="1076"/>
          <ac:graphicFrameMkLst>
            <pc:docMk/>
            <pc:sldMk cId="3117932664" sldId="290"/>
            <ac:graphicFrameMk id="4" creationId="{ED4D3094-2800-48AB-AFA2-EEB3CFD8E08A}"/>
          </ac:graphicFrameMkLst>
        </pc:graphicFrameChg>
        <pc:graphicFrameChg chg="add mod modGraphic">
          <ac:chgData name="Manova, Andrea" userId="e0cb34c1-dbfb-4d5b-8b58-79d685d6a761" providerId="ADAL" clId="{7DE5EE52-D458-46CC-8C4F-768F7FE95281}" dt="2022-10-20T11:04:16.194" v="4574" actId="20577"/>
          <ac:graphicFrameMkLst>
            <pc:docMk/>
            <pc:sldMk cId="3117932664" sldId="290"/>
            <ac:graphicFrameMk id="6" creationId="{ED0B0AC1-AAA2-4E56-82EA-72ADFC585FCD}"/>
          </ac:graphicFrameMkLst>
        </pc:graphicFrameChg>
      </pc:sldChg>
      <pc:sldChg chg="modSp new mod ord">
        <pc:chgData name="Manova, Andrea" userId="e0cb34c1-dbfb-4d5b-8b58-79d685d6a761" providerId="ADAL" clId="{7DE5EE52-D458-46CC-8C4F-768F7FE95281}" dt="2022-10-21T07:19:08.829" v="10598" actId="207"/>
        <pc:sldMkLst>
          <pc:docMk/>
          <pc:sldMk cId="1445024929" sldId="291"/>
        </pc:sldMkLst>
        <pc:spChg chg="mod">
          <ac:chgData name="Manova, Andrea" userId="e0cb34c1-dbfb-4d5b-8b58-79d685d6a761" providerId="ADAL" clId="{7DE5EE52-D458-46CC-8C4F-768F7FE95281}" dt="2022-10-20T10:48:33.239" v="3815" actId="27636"/>
          <ac:spMkLst>
            <pc:docMk/>
            <pc:sldMk cId="1445024929" sldId="291"/>
            <ac:spMk id="2" creationId="{D3ABD93B-A6D0-43D9-861B-6DD6F8FB0167}"/>
          </ac:spMkLst>
        </pc:spChg>
        <pc:spChg chg="mod">
          <ac:chgData name="Manova, Andrea" userId="e0cb34c1-dbfb-4d5b-8b58-79d685d6a761" providerId="ADAL" clId="{7DE5EE52-D458-46CC-8C4F-768F7FE95281}" dt="2022-10-21T07:19:08.829" v="10598" actId="207"/>
          <ac:spMkLst>
            <pc:docMk/>
            <pc:sldMk cId="1445024929" sldId="291"/>
            <ac:spMk id="3" creationId="{8A6C1EF6-ABDB-4A77-BC94-B0ED2E790C4D}"/>
          </ac:spMkLst>
        </pc:spChg>
        <pc:spChg chg="mod">
          <ac:chgData name="Manova, Andrea" userId="e0cb34c1-dbfb-4d5b-8b58-79d685d6a761" providerId="ADAL" clId="{7DE5EE52-D458-46CC-8C4F-768F7FE95281}" dt="2022-10-20T10:48:38.473" v="3818" actId="27636"/>
          <ac:spMkLst>
            <pc:docMk/>
            <pc:sldMk cId="1445024929" sldId="291"/>
            <ac:spMk id="4" creationId="{A9C57ED1-8B23-4DBE-BE45-0D8F31D54049}"/>
          </ac:spMkLst>
        </pc:spChg>
      </pc:sldChg>
      <pc:sldChg chg="modSp new mod ord">
        <pc:chgData name="Manova, Andrea" userId="e0cb34c1-dbfb-4d5b-8b58-79d685d6a761" providerId="ADAL" clId="{7DE5EE52-D458-46CC-8C4F-768F7FE95281}" dt="2022-10-20T11:26:54.427" v="6130" actId="114"/>
        <pc:sldMkLst>
          <pc:docMk/>
          <pc:sldMk cId="888424900" sldId="292"/>
        </pc:sldMkLst>
        <pc:spChg chg="mod">
          <ac:chgData name="Manova, Andrea" userId="e0cb34c1-dbfb-4d5b-8b58-79d685d6a761" providerId="ADAL" clId="{7DE5EE52-D458-46CC-8C4F-768F7FE95281}" dt="2022-10-20T11:26:54.427" v="6130" actId="114"/>
          <ac:spMkLst>
            <pc:docMk/>
            <pc:sldMk cId="888424900" sldId="292"/>
            <ac:spMk id="2" creationId="{53773B16-9356-4888-BA73-5C2B98D5E01D}"/>
          </ac:spMkLst>
        </pc:spChg>
        <pc:spChg chg="mod">
          <ac:chgData name="Manova, Andrea" userId="e0cb34c1-dbfb-4d5b-8b58-79d685d6a761" providerId="ADAL" clId="{7DE5EE52-D458-46CC-8C4F-768F7FE95281}" dt="2022-10-20T11:20:25.907" v="5391" actId="20577"/>
          <ac:spMkLst>
            <pc:docMk/>
            <pc:sldMk cId="888424900" sldId="292"/>
            <ac:spMk id="3" creationId="{3B90DF97-2EBF-4BDC-BB73-6E6C2535459E}"/>
          </ac:spMkLst>
        </pc:spChg>
      </pc:sldChg>
      <pc:sldChg chg="modSp new mod">
        <pc:chgData name="Manova, Andrea" userId="e0cb34c1-dbfb-4d5b-8b58-79d685d6a761" providerId="ADAL" clId="{7DE5EE52-D458-46CC-8C4F-768F7FE95281}" dt="2022-10-20T11:26:48.136" v="6128" actId="114"/>
        <pc:sldMkLst>
          <pc:docMk/>
          <pc:sldMk cId="2504554355" sldId="293"/>
        </pc:sldMkLst>
        <pc:spChg chg="mod">
          <ac:chgData name="Manova, Andrea" userId="e0cb34c1-dbfb-4d5b-8b58-79d685d6a761" providerId="ADAL" clId="{7DE5EE52-D458-46CC-8C4F-768F7FE95281}" dt="2022-10-20T11:26:48.136" v="6128" actId="114"/>
          <ac:spMkLst>
            <pc:docMk/>
            <pc:sldMk cId="2504554355" sldId="293"/>
            <ac:spMk id="2" creationId="{E355FA92-23FD-46CD-AE40-F15C11756638}"/>
          </ac:spMkLst>
        </pc:spChg>
        <pc:spChg chg="mod">
          <ac:chgData name="Manova, Andrea" userId="e0cb34c1-dbfb-4d5b-8b58-79d685d6a761" providerId="ADAL" clId="{7DE5EE52-D458-46CC-8C4F-768F7FE95281}" dt="2022-10-20T11:26:40.631" v="6124" actId="27636"/>
          <ac:spMkLst>
            <pc:docMk/>
            <pc:sldMk cId="2504554355" sldId="293"/>
            <ac:spMk id="3" creationId="{F2E95F4E-5C5B-4DD2-8676-C5A0278896A2}"/>
          </ac:spMkLst>
        </pc:spChg>
      </pc:sldChg>
      <pc:sldChg chg="modSp new mod ord">
        <pc:chgData name="Manova, Andrea" userId="e0cb34c1-dbfb-4d5b-8b58-79d685d6a761" providerId="ADAL" clId="{7DE5EE52-D458-46CC-8C4F-768F7FE95281}" dt="2022-10-20T12:03:17.732" v="6404"/>
        <pc:sldMkLst>
          <pc:docMk/>
          <pc:sldMk cId="2376875711" sldId="294"/>
        </pc:sldMkLst>
        <pc:spChg chg="mod">
          <ac:chgData name="Manova, Andrea" userId="e0cb34c1-dbfb-4d5b-8b58-79d685d6a761" providerId="ADAL" clId="{7DE5EE52-D458-46CC-8C4F-768F7FE95281}" dt="2022-10-20T12:01:59.651" v="6398" actId="207"/>
          <ac:spMkLst>
            <pc:docMk/>
            <pc:sldMk cId="2376875711" sldId="294"/>
            <ac:spMk id="2" creationId="{F7AE301D-7BB6-4649-8061-25E5A9AD1923}"/>
          </ac:spMkLst>
        </pc:spChg>
        <pc:spChg chg="mod">
          <ac:chgData name="Manova, Andrea" userId="e0cb34c1-dbfb-4d5b-8b58-79d685d6a761" providerId="ADAL" clId="{7DE5EE52-D458-46CC-8C4F-768F7FE95281}" dt="2022-10-20T12:01:50.881" v="6397" actId="113"/>
          <ac:spMkLst>
            <pc:docMk/>
            <pc:sldMk cId="2376875711" sldId="294"/>
            <ac:spMk id="3" creationId="{37089756-7B24-4993-A56C-80E5BF5B2643}"/>
          </ac:spMkLst>
        </pc:spChg>
      </pc:sldChg>
      <pc:sldChg chg="modSp new mod ord">
        <pc:chgData name="Manova, Andrea" userId="e0cb34c1-dbfb-4d5b-8b58-79d685d6a761" providerId="ADAL" clId="{7DE5EE52-D458-46CC-8C4F-768F7FE95281}" dt="2022-10-21T07:15:42.188" v="10581" actId="20577"/>
        <pc:sldMkLst>
          <pc:docMk/>
          <pc:sldMk cId="287463729" sldId="295"/>
        </pc:sldMkLst>
        <pc:spChg chg="mod">
          <ac:chgData name="Manova, Andrea" userId="e0cb34c1-dbfb-4d5b-8b58-79d685d6a761" providerId="ADAL" clId="{7DE5EE52-D458-46CC-8C4F-768F7FE95281}" dt="2022-10-20T12:04:04.585" v="6428" actId="14100"/>
          <ac:spMkLst>
            <pc:docMk/>
            <pc:sldMk cId="287463729" sldId="295"/>
            <ac:spMk id="2" creationId="{87F08720-4CFA-4EA4-A275-BD0A0A206318}"/>
          </ac:spMkLst>
        </pc:spChg>
        <pc:spChg chg="mod">
          <ac:chgData name="Manova, Andrea" userId="e0cb34c1-dbfb-4d5b-8b58-79d685d6a761" providerId="ADAL" clId="{7DE5EE52-D458-46CC-8C4F-768F7FE95281}" dt="2022-10-21T07:15:42.188" v="10581" actId="20577"/>
          <ac:spMkLst>
            <pc:docMk/>
            <pc:sldMk cId="287463729" sldId="295"/>
            <ac:spMk id="3" creationId="{9C7E08A9-AA6A-41F5-8B4F-C67E37C202E6}"/>
          </ac:spMkLst>
        </pc:spChg>
      </pc:sldChg>
      <pc:sldChg chg="modSp new mod">
        <pc:chgData name="Manova, Andrea" userId="e0cb34c1-dbfb-4d5b-8b58-79d685d6a761" providerId="ADAL" clId="{7DE5EE52-D458-46CC-8C4F-768F7FE95281}" dt="2022-10-20T12:32:36.586" v="7335" actId="27636"/>
        <pc:sldMkLst>
          <pc:docMk/>
          <pc:sldMk cId="777929228" sldId="296"/>
        </pc:sldMkLst>
        <pc:spChg chg="mod">
          <ac:chgData name="Manova, Andrea" userId="e0cb34c1-dbfb-4d5b-8b58-79d685d6a761" providerId="ADAL" clId="{7DE5EE52-D458-46CC-8C4F-768F7FE95281}" dt="2022-10-20T12:32:18.320" v="7331" actId="20577"/>
          <ac:spMkLst>
            <pc:docMk/>
            <pc:sldMk cId="777929228" sldId="296"/>
            <ac:spMk id="2" creationId="{8C73C6DD-8DE1-483B-A573-C4E51175A35A}"/>
          </ac:spMkLst>
        </pc:spChg>
        <pc:spChg chg="mod">
          <ac:chgData name="Manova, Andrea" userId="e0cb34c1-dbfb-4d5b-8b58-79d685d6a761" providerId="ADAL" clId="{7DE5EE52-D458-46CC-8C4F-768F7FE95281}" dt="2022-10-20T12:32:36.586" v="7335" actId="27636"/>
          <ac:spMkLst>
            <pc:docMk/>
            <pc:sldMk cId="777929228" sldId="296"/>
            <ac:spMk id="3" creationId="{290C6748-B653-4939-8FD0-4CA53FEAAC9E}"/>
          </ac:spMkLst>
        </pc:spChg>
      </pc:sldChg>
      <pc:sldChg chg="modSp new mod">
        <pc:chgData name="Manova, Andrea" userId="e0cb34c1-dbfb-4d5b-8b58-79d685d6a761" providerId="ADAL" clId="{7DE5EE52-D458-46CC-8C4F-768F7FE95281}" dt="2022-10-21T07:16:05.125" v="10583" actId="207"/>
        <pc:sldMkLst>
          <pc:docMk/>
          <pc:sldMk cId="1871034362" sldId="297"/>
        </pc:sldMkLst>
        <pc:spChg chg="mod">
          <ac:chgData name="Manova, Andrea" userId="e0cb34c1-dbfb-4d5b-8b58-79d685d6a761" providerId="ADAL" clId="{7DE5EE52-D458-46CC-8C4F-768F7FE95281}" dt="2022-10-21T07:16:05.125" v="10583" actId="207"/>
          <ac:spMkLst>
            <pc:docMk/>
            <pc:sldMk cId="1871034362" sldId="297"/>
            <ac:spMk id="2" creationId="{A4A54F64-E058-4B9C-A109-75309427BD16}"/>
          </ac:spMkLst>
        </pc:spChg>
        <pc:spChg chg="mod">
          <ac:chgData name="Manova, Andrea" userId="e0cb34c1-dbfb-4d5b-8b58-79d685d6a761" providerId="ADAL" clId="{7DE5EE52-D458-46CC-8C4F-768F7FE95281}" dt="2022-10-20T12:44:08.218" v="8297" actId="255"/>
          <ac:spMkLst>
            <pc:docMk/>
            <pc:sldMk cId="1871034362" sldId="297"/>
            <ac:spMk id="3" creationId="{52A1D8C3-006D-43FC-BBE1-1E4915259B12}"/>
          </ac:spMkLst>
        </pc:spChg>
      </pc:sldChg>
      <pc:sldChg chg="modSp new mod">
        <pc:chgData name="Manova, Andrea" userId="e0cb34c1-dbfb-4d5b-8b58-79d685d6a761" providerId="ADAL" clId="{7DE5EE52-D458-46CC-8C4F-768F7FE95281}" dt="2022-10-21T07:16:24.073" v="10587" actId="114"/>
        <pc:sldMkLst>
          <pc:docMk/>
          <pc:sldMk cId="1614624569" sldId="298"/>
        </pc:sldMkLst>
        <pc:spChg chg="mod">
          <ac:chgData name="Manova, Andrea" userId="e0cb34c1-dbfb-4d5b-8b58-79d685d6a761" providerId="ADAL" clId="{7DE5EE52-D458-46CC-8C4F-768F7FE95281}" dt="2022-10-21T07:16:24.073" v="10587" actId="114"/>
          <ac:spMkLst>
            <pc:docMk/>
            <pc:sldMk cId="1614624569" sldId="298"/>
            <ac:spMk id="2" creationId="{26DA1ADC-F106-4B3C-8C83-9D603B63998B}"/>
          </ac:spMkLst>
        </pc:spChg>
        <pc:spChg chg="mod">
          <ac:chgData name="Manova, Andrea" userId="e0cb34c1-dbfb-4d5b-8b58-79d685d6a761" providerId="ADAL" clId="{7DE5EE52-D458-46CC-8C4F-768F7FE95281}" dt="2022-10-20T12:54:35.840" v="9381" actId="20577"/>
          <ac:spMkLst>
            <pc:docMk/>
            <pc:sldMk cId="1614624569" sldId="298"/>
            <ac:spMk id="3" creationId="{05D2881C-6E8E-4355-818E-4EB30906DB09}"/>
          </ac:spMkLst>
        </pc:spChg>
      </pc:sldChg>
    </pc:docChg>
  </pc:docChgLst>
  <pc:docChgLst>
    <pc:chgData name="Manova, Andrea" userId="b27612bf-7f98-45e8-8e8e-ceb24e64e1e7" providerId="ADAL" clId="{48F2DB2C-425A-40BB-9FC2-B3BBC2B50B1A}"/>
    <pc:docChg chg="undo custSel addSld delSld modSld sldOrd">
      <pc:chgData name="Manova, Andrea" userId="b27612bf-7f98-45e8-8e8e-ceb24e64e1e7" providerId="ADAL" clId="{48F2DB2C-425A-40BB-9FC2-B3BBC2B50B1A}" dt="2023-03-21T08:31:39.126" v="1861"/>
      <pc:docMkLst>
        <pc:docMk/>
      </pc:docMkLst>
      <pc:sldChg chg="modSp mod">
        <pc:chgData name="Manova, Andrea" userId="b27612bf-7f98-45e8-8e8e-ceb24e64e1e7" providerId="ADAL" clId="{48F2DB2C-425A-40BB-9FC2-B3BBC2B50B1A}" dt="2023-03-21T06:23:26.349" v="1" actId="20577"/>
        <pc:sldMkLst>
          <pc:docMk/>
          <pc:sldMk cId="520283315" sldId="256"/>
        </pc:sldMkLst>
        <pc:spChg chg="mod">
          <ac:chgData name="Manova, Andrea" userId="b27612bf-7f98-45e8-8e8e-ceb24e64e1e7" providerId="ADAL" clId="{48F2DB2C-425A-40BB-9FC2-B3BBC2B50B1A}" dt="2023-03-21T06:23:26.349" v="1" actId="20577"/>
          <ac:spMkLst>
            <pc:docMk/>
            <pc:sldMk cId="520283315" sldId="256"/>
            <ac:spMk id="2" creationId="{A222C52F-63B3-45E8-B67A-B90DF613F0D2}"/>
          </ac:spMkLst>
        </pc:spChg>
      </pc:sldChg>
      <pc:sldChg chg="modSp mod">
        <pc:chgData name="Manova, Andrea" userId="b27612bf-7f98-45e8-8e8e-ceb24e64e1e7" providerId="ADAL" clId="{48F2DB2C-425A-40BB-9FC2-B3BBC2B50B1A}" dt="2023-03-21T06:27:46.648" v="2" actId="113"/>
        <pc:sldMkLst>
          <pc:docMk/>
          <pc:sldMk cId="1069332517" sldId="259"/>
        </pc:sldMkLst>
        <pc:spChg chg="mod">
          <ac:chgData name="Manova, Andrea" userId="b27612bf-7f98-45e8-8e8e-ceb24e64e1e7" providerId="ADAL" clId="{48F2DB2C-425A-40BB-9FC2-B3BBC2B50B1A}" dt="2023-03-21T06:27:46.648" v="2" actId="113"/>
          <ac:spMkLst>
            <pc:docMk/>
            <pc:sldMk cId="1069332517" sldId="259"/>
            <ac:spMk id="3" creationId="{D7B44E38-A0F5-4FC7-869E-BBEEA8092EEB}"/>
          </ac:spMkLst>
        </pc:spChg>
      </pc:sldChg>
      <pc:sldChg chg="modSp mod">
        <pc:chgData name="Manova, Andrea" userId="b27612bf-7f98-45e8-8e8e-ceb24e64e1e7" providerId="ADAL" clId="{48F2DB2C-425A-40BB-9FC2-B3BBC2B50B1A}" dt="2023-03-21T06:28:49.045" v="3" actId="113"/>
        <pc:sldMkLst>
          <pc:docMk/>
          <pc:sldMk cId="4035330409" sldId="263"/>
        </pc:sldMkLst>
        <pc:spChg chg="mod">
          <ac:chgData name="Manova, Andrea" userId="b27612bf-7f98-45e8-8e8e-ceb24e64e1e7" providerId="ADAL" clId="{48F2DB2C-425A-40BB-9FC2-B3BBC2B50B1A}" dt="2023-03-21T06:28:49.045" v="3" actId="113"/>
          <ac:spMkLst>
            <pc:docMk/>
            <pc:sldMk cId="4035330409" sldId="263"/>
            <ac:spMk id="3" creationId="{BFAF7161-5A5A-426B-9075-64CC4350F8BB}"/>
          </ac:spMkLst>
        </pc:spChg>
      </pc:sldChg>
      <pc:sldChg chg="modSp mod">
        <pc:chgData name="Manova, Andrea" userId="b27612bf-7f98-45e8-8e8e-ceb24e64e1e7" providerId="ADAL" clId="{48F2DB2C-425A-40BB-9FC2-B3BBC2B50B1A}" dt="2023-03-21T06:29:24.783" v="5" actId="20577"/>
        <pc:sldMkLst>
          <pc:docMk/>
          <pc:sldMk cId="1237519340" sldId="264"/>
        </pc:sldMkLst>
        <pc:spChg chg="mod">
          <ac:chgData name="Manova, Andrea" userId="b27612bf-7f98-45e8-8e8e-ceb24e64e1e7" providerId="ADAL" clId="{48F2DB2C-425A-40BB-9FC2-B3BBC2B50B1A}" dt="2023-03-21T06:29:24.783" v="5" actId="20577"/>
          <ac:spMkLst>
            <pc:docMk/>
            <pc:sldMk cId="1237519340" sldId="264"/>
            <ac:spMk id="3" creationId="{07AE031B-040E-46C3-B2E1-7B375C7F1074}"/>
          </ac:spMkLst>
        </pc:spChg>
      </pc:sldChg>
      <pc:sldChg chg="modSp mod">
        <pc:chgData name="Manova, Andrea" userId="b27612bf-7f98-45e8-8e8e-ceb24e64e1e7" providerId="ADAL" clId="{48F2DB2C-425A-40BB-9FC2-B3BBC2B50B1A}" dt="2023-03-21T06:30:22.969" v="9" actId="115"/>
        <pc:sldMkLst>
          <pc:docMk/>
          <pc:sldMk cId="890542001" sldId="266"/>
        </pc:sldMkLst>
        <pc:spChg chg="mod">
          <ac:chgData name="Manova, Andrea" userId="b27612bf-7f98-45e8-8e8e-ceb24e64e1e7" providerId="ADAL" clId="{48F2DB2C-425A-40BB-9FC2-B3BBC2B50B1A}" dt="2023-03-21T06:30:22.969" v="9" actId="115"/>
          <ac:spMkLst>
            <pc:docMk/>
            <pc:sldMk cId="890542001" sldId="266"/>
            <ac:spMk id="2" creationId="{21DE17E9-29D7-46F0-8111-402A7514148D}"/>
          </ac:spMkLst>
        </pc:spChg>
      </pc:sldChg>
      <pc:sldChg chg="modSp mod">
        <pc:chgData name="Manova, Andrea" userId="b27612bf-7f98-45e8-8e8e-ceb24e64e1e7" providerId="ADAL" clId="{48F2DB2C-425A-40BB-9FC2-B3BBC2B50B1A}" dt="2023-03-21T07:45:40.678" v="258" actId="207"/>
        <pc:sldMkLst>
          <pc:docMk/>
          <pc:sldMk cId="3666937828" sldId="267"/>
        </pc:sldMkLst>
        <pc:spChg chg="mod">
          <ac:chgData name="Manova, Andrea" userId="b27612bf-7f98-45e8-8e8e-ceb24e64e1e7" providerId="ADAL" clId="{48F2DB2C-425A-40BB-9FC2-B3BBC2B50B1A}" dt="2023-03-21T07:45:40.678" v="258" actId="207"/>
          <ac:spMkLst>
            <pc:docMk/>
            <pc:sldMk cId="3666937828" sldId="267"/>
            <ac:spMk id="3" creationId="{BC5BBDF8-3983-46B2-BD1F-02CF44B16EEA}"/>
          </ac:spMkLst>
        </pc:spChg>
      </pc:sldChg>
      <pc:sldChg chg="modSp mod">
        <pc:chgData name="Manova, Andrea" userId="b27612bf-7f98-45e8-8e8e-ceb24e64e1e7" providerId="ADAL" clId="{48F2DB2C-425A-40BB-9FC2-B3BBC2B50B1A}" dt="2023-03-21T06:30:10.892" v="8" actId="20577"/>
        <pc:sldMkLst>
          <pc:docMk/>
          <pc:sldMk cId="3999435352" sldId="268"/>
        </pc:sldMkLst>
        <pc:spChg chg="mod">
          <ac:chgData name="Manova, Andrea" userId="b27612bf-7f98-45e8-8e8e-ceb24e64e1e7" providerId="ADAL" clId="{48F2DB2C-425A-40BB-9FC2-B3BBC2B50B1A}" dt="2023-03-21T06:30:10.892" v="8" actId="20577"/>
          <ac:spMkLst>
            <pc:docMk/>
            <pc:sldMk cId="3999435352" sldId="268"/>
            <ac:spMk id="3" creationId="{5F023736-E7C0-4590-988A-F4953B23DB7F}"/>
          </ac:spMkLst>
        </pc:spChg>
      </pc:sldChg>
      <pc:sldChg chg="modSp mod">
        <pc:chgData name="Manova, Andrea" userId="b27612bf-7f98-45e8-8e8e-ceb24e64e1e7" providerId="ADAL" clId="{48F2DB2C-425A-40BB-9FC2-B3BBC2B50B1A}" dt="2023-03-21T07:49:15.205" v="260" actId="14734"/>
        <pc:sldMkLst>
          <pc:docMk/>
          <pc:sldMk cId="328232819" sldId="269"/>
        </pc:sldMkLst>
        <pc:graphicFrameChg chg="modGraphic">
          <ac:chgData name="Manova, Andrea" userId="b27612bf-7f98-45e8-8e8e-ceb24e64e1e7" providerId="ADAL" clId="{48F2DB2C-425A-40BB-9FC2-B3BBC2B50B1A}" dt="2023-03-21T07:49:15.205" v="260" actId="14734"/>
          <ac:graphicFrameMkLst>
            <pc:docMk/>
            <pc:sldMk cId="328232819" sldId="269"/>
            <ac:graphicFrameMk id="4" creationId="{246C98AF-A3AF-4F24-8381-84AAAF7A1238}"/>
          </ac:graphicFrameMkLst>
        </pc:graphicFrameChg>
      </pc:sldChg>
      <pc:sldChg chg="modSp mod">
        <pc:chgData name="Manova, Andrea" userId="b27612bf-7f98-45e8-8e8e-ceb24e64e1e7" providerId="ADAL" clId="{48F2DB2C-425A-40BB-9FC2-B3BBC2B50B1A}" dt="2023-03-21T06:34:00.426" v="17" actId="27636"/>
        <pc:sldMkLst>
          <pc:docMk/>
          <pc:sldMk cId="1716794470" sldId="270"/>
        </pc:sldMkLst>
        <pc:spChg chg="mod">
          <ac:chgData name="Manova, Andrea" userId="b27612bf-7f98-45e8-8e8e-ceb24e64e1e7" providerId="ADAL" clId="{48F2DB2C-425A-40BB-9FC2-B3BBC2B50B1A}" dt="2023-03-21T06:34:00.426" v="17" actId="27636"/>
          <ac:spMkLst>
            <pc:docMk/>
            <pc:sldMk cId="1716794470" sldId="270"/>
            <ac:spMk id="3" creationId="{E3B7D905-B0F1-4893-AADB-231207D2EA2C}"/>
          </ac:spMkLst>
        </pc:spChg>
      </pc:sldChg>
      <pc:sldChg chg="modSp mod">
        <pc:chgData name="Manova, Andrea" userId="b27612bf-7f98-45e8-8e8e-ceb24e64e1e7" providerId="ADAL" clId="{48F2DB2C-425A-40BB-9FC2-B3BBC2B50B1A}" dt="2023-03-21T06:35:19.393" v="29" actId="207"/>
        <pc:sldMkLst>
          <pc:docMk/>
          <pc:sldMk cId="2929044943" sldId="271"/>
        </pc:sldMkLst>
        <pc:spChg chg="mod">
          <ac:chgData name="Manova, Andrea" userId="b27612bf-7f98-45e8-8e8e-ceb24e64e1e7" providerId="ADAL" clId="{48F2DB2C-425A-40BB-9FC2-B3BBC2B50B1A}" dt="2023-03-21T06:35:19.393" v="29" actId="207"/>
          <ac:spMkLst>
            <pc:docMk/>
            <pc:sldMk cId="2929044943" sldId="271"/>
            <ac:spMk id="3" creationId="{E41856AB-802F-49F0-A005-C66F56BF385F}"/>
          </ac:spMkLst>
        </pc:spChg>
      </pc:sldChg>
      <pc:sldChg chg="modSp mod">
        <pc:chgData name="Manova, Andrea" userId="b27612bf-7f98-45e8-8e8e-ceb24e64e1e7" providerId="ADAL" clId="{48F2DB2C-425A-40BB-9FC2-B3BBC2B50B1A}" dt="2023-03-21T06:36:20.160" v="30" actId="115"/>
        <pc:sldMkLst>
          <pc:docMk/>
          <pc:sldMk cId="4191221254" sldId="273"/>
        </pc:sldMkLst>
        <pc:spChg chg="mod">
          <ac:chgData name="Manova, Andrea" userId="b27612bf-7f98-45e8-8e8e-ceb24e64e1e7" providerId="ADAL" clId="{48F2DB2C-425A-40BB-9FC2-B3BBC2B50B1A}" dt="2023-03-21T06:36:20.160" v="30" actId="115"/>
          <ac:spMkLst>
            <pc:docMk/>
            <pc:sldMk cId="4191221254" sldId="273"/>
            <ac:spMk id="2" creationId="{0EB61C74-3246-43B0-8092-948E96F34887}"/>
          </ac:spMkLst>
        </pc:spChg>
      </pc:sldChg>
      <pc:sldChg chg="modSp del mod">
        <pc:chgData name="Manova, Andrea" userId="b27612bf-7f98-45e8-8e8e-ceb24e64e1e7" providerId="ADAL" clId="{48F2DB2C-425A-40BB-9FC2-B3BBC2B50B1A}" dt="2023-03-21T07:11:59.691" v="251" actId="2696"/>
        <pc:sldMkLst>
          <pc:docMk/>
          <pc:sldMk cId="988659917" sldId="277"/>
        </pc:sldMkLst>
        <pc:spChg chg="mod">
          <ac:chgData name="Manova, Andrea" userId="b27612bf-7f98-45e8-8e8e-ceb24e64e1e7" providerId="ADAL" clId="{48F2DB2C-425A-40BB-9FC2-B3BBC2B50B1A}" dt="2023-03-21T07:07:17.757" v="243" actId="20577"/>
          <ac:spMkLst>
            <pc:docMk/>
            <pc:sldMk cId="988659917" sldId="277"/>
            <ac:spMk id="3" creationId="{7310B420-0E9F-4B4D-BA9E-06523EC28206}"/>
          </ac:spMkLst>
        </pc:spChg>
      </pc:sldChg>
      <pc:sldChg chg="modSp mod">
        <pc:chgData name="Manova, Andrea" userId="b27612bf-7f98-45e8-8e8e-ceb24e64e1e7" providerId="ADAL" clId="{48F2DB2C-425A-40BB-9FC2-B3BBC2B50B1A}" dt="2023-03-21T07:11:54.882" v="250" actId="27636"/>
        <pc:sldMkLst>
          <pc:docMk/>
          <pc:sldMk cId="1351443341" sldId="278"/>
        </pc:sldMkLst>
        <pc:spChg chg="mod">
          <ac:chgData name="Manova, Andrea" userId="b27612bf-7f98-45e8-8e8e-ceb24e64e1e7" providerId="ADAL" clId="{48F2DB2C-425A-40BB-9FC2-B3BBC2B50B1A}" dt="2023-03-21T07:11:54.882" v="250" actId="27636"/>
          <ac:spMkLst>
            <pc:docMk/>
            <pc:sldMk cId="1351443341" sldId="278"/>
            <ac:spMk id="3" creationId="{2F6F7A97-2DEF-4337-86EC-5F4348A991B4}"/>
          </ac:spMkLst>
        </pc:spChg>
      </pc:sldChg>
      <pc:sldChg chg="modSp mod">
        <pc:chgData name="Manova, Andrea" userId="b27612bf-7f98-45e8-8e8e-ceb24e64e1e7" providerId="ADAL" clId="{48F2DB2C-425A-40BB-9FC2-B3BBC2B50B1A}" dt="2023-03-21T07:09:02.128" v="244" actId="115"/>
        <pc:sldMkLst>
          <pc:docMk/>
          <pc:sldMk cId="3418238810" sldId="281"/>
        </pc:sldMkLst>
        <pc:spChg chg="mod">
          <ac:chgData name="Manova, Andrea" userId="b27612bf-7f98-45e8-8e8e-ceb24e64e1e7" providerId="ADAL" clId="{48F2DB2C-425A-40BB-9FC2-B3BBC2B50B1A}" dt="2023-03-21T07:09:02.128" v="244" actId="115"/>
          <ac:spMkLst>
            <pc:docMk/>
            <pc:sldMk cId="3418238810" sldId="281"/>
            <ac:spMk id="2" creationId="{DCB1A538-60E9-4383-8979-DF3FB4678FDF}"/>
          </ac:spMkLst>
        </pc:spChg>
      </pc:sldChg>
      <pc:sldChg chg="modSp mod">
        <pc:chgData name="Manova, Andrea" userId="b27612bf-7f98-45e8-8e8e-ceb24e64e1e7" providerId="ADAL" clId="{48F2DB2C-425A-40BB-9FC2-B3BBC2B50B1A}" dt="2023-03-21T06:30:52.104" v="10" actId="114"/>
        <pc:sldMkLst>
          <pc:docMk/>
          <pc:sldMk cId="3301068949" sldId="282"/>
        </pc:sldMkLst>
        <pc:spChg chg="mod">
          <ac:chgData name="Manova, Andrea" userId="b27612bf-7f98-45e8-8e8e-ceb24e64e1e7" providerId="ADAL" clId="{48F2DB2C-425A-40BB-9FC2-B3BBC2B50B1A}" dt="2023-03-21T06:30:52.104" v="10" actId="114"/>
          <ac:spMkLst>
            <pc:docMk/>
            <pc:sldMk cId="3301068949" sldId="282"/>
            <ac:spMk id="6" creationId="{43D0425F-D2E4-40F4-804E-080C8BC659B5}"/>
          </ac:spMkLst>
        </pc:spChg>
      </pc:sldChg>
      <pc:sldChg chg="modSp mod">
        <pc:chgData name="Manova, Andrea" userId="b27612bf-7f98-45e8-8e8e-ceb24e64e1e7" providerId="ADAL" clId="{48F2DB2C-425A-40BB-9FC2-B3BBC2B50B1A}" dt="2023-03-21T07:43:50.574" v="254" actId="113"/>
        <pc:sldMkLst>
          <pc:docMk/>
          <pc:sldMk cId="923247296" sldId="283"/>
        </pc:sldMkLst>
        <pc:spChg chg="mod">
          <ac:chgData name="Manova, Andrea" userId="b27612bf-7f98-45e8-8e8e-ceb24e64e1e7" providerId="ADAL" clId="{48F2DB2C-425A-40BB-9FC2-B3BBC2B50B1A}" dt="2023-03-21T07:43:50.574" v="254" actId="113"/>
          <ac:spMkLst>
            <pc:docMk/>
            <pc:sldMk cId="923247296" sldId="283"/>
            <ac:spMk id="2" creationId="{4FAFEBCA-7C37-488F-9852-5BD080AD44CD}"/>
          </ac:spMkLst>
        </pc:spChg>
      </pc:sldChg>
      <pc:sldChg chg="modSp mod">
        <pc:chgData name="Manova, Andrea" userId="b27612bf-7f98-45e8-8e8e-ceb24e64e1e7" providerId="ADAL" clId="{48F2DB2C-425A-40BB-9FC2-B3BBC2B50B1A}" dt="2023-03-21T07:44:15.609" v="256" actId="115"/>
        <pc:sldMkLst>
          <pc:docMk/>
          <pc:sldMk cId="3258444364" sldId="288"/>
        </pc:sldMkLst>
        <pc:spChg chg="mod">
          <ac:chgData name="Manova, Andrea" userId="b27612bf-7f98-45e8-8e8e-ceb24e64e1e7" providerId="ADAL" clId="{48F2DB2C-425A-40BB-9FC2-B3BBC2B50B1A}" dt="2023-03-21T07:44:15.609" v="256" actId="115"/>
          <ac:spMkLst>
            <pc:docMk/>
            <pc:sldMk cId="3258444364" sldId="288"/>
            <ac:spMk id="2" creationId="{633E1427-9E33-46DA-933B-E2CC385EEAF3}"/>
          </ac:spMkLst>
        </pc:spChg>
      </pc:sldChg>
      <pc:sldChg chg="del">
        <pc:chgData name="Manova, Andrea" userId="b27612bf-7f98-45e8-8e8e-ceb24e64e1e7" providerId="ADAL" clId="{48F2DB2C-425A-40BB-9FC2-B3BBC2B50B1A}" dt="2023-03-21T07:05:44.098" v="229" actId="2696"/>
        <pc:sldMkLst>
          <pc:docMk/>
          <pc:sldMk cId="2376875711" sldId="294"/>
        </pc:sldMkLst>
      </pc:sldChg>
      <pc:sldChg chg="add">
        <pc:chgData name="Manova, Andrea" userId="b27612bf-7f98-45e8-8e8e-ceb24e64e1e7" providerId="ADAL" clId="{48F2DB2C-425A-40BB-9FC2-B3BBC2B50B1A}" dt="2023-03-21T08:30:14.682" v="1858"/>
        <pc:sldMkLst>
          <pc:docMk/>
          <pc:sldMk cId="3803772863" sldId="294"/>
        </pc:sldMkLst>
      </pc:sldChg>
      <pc:sldChg chg="addSp delSp modSp new mod ord">
        <pc:chgData name="Manova, Andrea" userId="b27612bf-7f98-45e8-8e8e-ceb24e64e1e7" providerId="ADAL" clId="{48F2DB2C-425A-40BB-9FC2-B3BBC2B50B1A}" dt="2023-03-21T07:00:16.886" v="228" actId="255"/>
        <pc:sldMkLst>
          <pc:docMk/>
          <pc:sldMk cId="2699103336" sldId="299"/>
        </pc:sldMkLst>
        <pc:spChg chg="mod">
          <ac:chgData name="Manova, Andrea" userId="b27612bf-7f98-45e8-8e8e-ceb24e64e1e7" providerId="ADAL" clId="{48F2DB2C-425A-40BB-9FC2-B3BBC2B50B1A}" dt="2023-03-21T06:52:45.535" v="177" actId="14100"/>
          <ac:spMkLst>
            <pc:docMk/>
            <pc:sldMk cId="2699103336" sldId="299"/>
            <ac:spMk id="2" creationId="{B9194090-7FE5-C96F-A5B2-83B29E773D1C}"/>
          </ac:spMkLst>
        </pc:spChg>
        <pc:spChg chg="mod">
          <ac:chgData name="Manova, Andrea" userId="b27612bf-7f98-45e8-8e8e-ceb24e64e1e7" providerId="ADAL" clId="{48F2DB2C-425A-40BB-9FC2-B3BBC2B50B1A}" dt="2023-03-21T07:00:16.886" v="228" actId="255"/>
          <ac:spMkLst>
            <pc:docMk/>
            <pc:sldMk cId="2699103336" sldId="299"/>
            <ac:spMk id="3" creationId="{B61DB4C6-F282-FF77-FA23-3EED9EF15CAE}"/>
          </ac:spMkLst>
        </pc:spChg>
        <pc:spChg chg="add del mod">
          <ac:chgData name="Manova, Andrea" userId="b27612bf-7f98-45e8-8e8e-ceb24e64e1e7" providerId="ADAL" clId="{48F2DB2C-425A-40BB-9FC2-B3BBC2B50B1A}" dt="2023-03-21T06:57:09.064" v="200" actId="21"/>
          <ac:spMkLst>
            <pc:docMk/>
            <pc:sldMk cId="2699103336" sldId="299"/>
            <ac:spMk id="5" creationId="{A8CAAEAE-849D-EE01-0232-016DB7BD55D9}"/>
          </ac:spMkLst>
        </pc:spChg>
        <pc:spChg chg="add mod">
          <ac:chgData name="Manova, Andrea" userId="b27612bf-7f98-45e8-8e8e-ceb24e64e1e7" providerId="ADAL" clId="{48F2DB2C-425A-40BB-9FC2-B3BBC2B50B1A}" dt="2023-03-21T06:58:33.361" v="210" actId="255"/>
          <ac:spMkLst>
            <pc:docMk/>
            <pc:sldMk cId="2699103336" sldId="299"/>
            <ac:spMk id="7" creationId="{86342B24-00E7-E422-00C9-2C7260A77394}"/>
          </ac:spMkLst>
        </pc:spChg>
        <pc:spChg chg="add mod">
          <ac:chgData name="Manova, Andrea" userId="b27612bf-7f98-45e8-8e8e-ceb24e64e1e7" providerId="ADAL" clId="{48F2DB2C-425A-40BB-9FC2-B3BBC2B50B1A}" dt="2023-03-21T06:59:56.099" v="225" actId="1076"/>
          <ac:spMkLst>
            <pc:docMk/>
            <pc:sldMk cId="2699103336" sldId="299"/>
            <ac:spMk id="9" creationId="{DDF426ED-6BC3-B712-EFEF-D547C2C18A15}"/>
          </ac:spMkLst>
        </pc:spChg>
      </pc:sldChg>
      <pc:sldChg chg="modSp new mod">
        <pc:chgData name="Manova, Andrea" userId="b27612bf-7f98-45e8-8e8e-ceb24e64e1e7" providerId="ADAL" clId="{48F2DB2C-425A-40BB-9FC2-B3BBC2B50B1A}" dt="2023-03-21T06:52:14.200" v="173" actId="27636"/>
        <pc:sldMkLst>
          <pc:docMk/>
          <pc:sldMk cId="2580339966" sldId="300"/>
        </pc:sldMkLst>
        <pc:spChg chg="mod">
          <ac:chgData name="Manova, Andrea" userId="b27612bf-7f98-45e8-8e8e-ceb24e64e1e7" providerId="ADAL" clId="{48F2DB2C-425A-40BB-9FC2-B3BBC2B50B1A}" dt="2023-03-21T06:52:05.292" v="168" actId="14100"/>
          <ac:spMkLst>
            <pc:docMk/>
            <pc:sldMk cId="2580339966" sldId="300"/>
            <ac:spMk id="2" creationId="{ACB6B3C1-C3DD-6C63-7F9A-9C42AA21E6A4}"/>
          </ac:spMkLst>
        </pc:spChg>
        <pc:spChg chg="mod">
          <ac:chgData name="Manova, Andrea" userId="b27612bf-7f98-45e8-8e8e-ceb24e64e1e7" providerId="ADAL" clId="{48F2DB2C-425A-40BB-9FC2-B3BBC2B50B1A}" dt="2023-03-21T06:52:14.200" v="173" actId="27636"/>
          <ac:spMkLst>
            <pc:docMk/>
            <pc:sldMk cId="2580339966" sldId="300"/>
            <ac:spMk id="3" creationId="{82DD9158-0A9D-674B-1008-EA502D91BD35}"/>
          </ac:spMkLst>
        </pc:spChg>
      </pc:sldChg>
      <pc:sldChg chg="modSp new mod">
        <pc:chgData name="Manova, Andrea" userId="b27612bf-7f98-45e8-8e8e-ceb24e64e1e7" providerId="ADAL" clId="{48F2DB2C-425A-40BB-9FC2-B3BBC2B50B1A}" dt="2023-03-21T07:06:49.920" v="238" actId="27636"/>
        <pc:sldMkLst>
          <pc:docMk/>
          <pc:sldMk cId="2205449167" sldId="301"/>
        </pc:sldMkLst>
        <pc:spChg chg="mod">
          <ac:chgData name="Manova, Andrea" userId="b27612bf-7f98-45e8-8e8e-ceb24e64e1e7" providerId="ADAL" clId="{48F2DB2C-425A-40BB-9FC2-B3BBC2B50B1A}" dt="2023-03-21T07:06:33.036" v="235" actId="14100"/>
          <ac:spMkLst>
            <pc:docMk/>
            <pc:sldMk cId="2205449167" sldId="301"/>
            <ac:spMk id="2" creationId="{2A40BBB9-F943-BB67-2F1C-5B0109922343}"/>
          </ac:spMkLst>
        </pc:spChg>
        <pc:spChg chg="mod">
          <ac:chgData name="Manova, Andrea" userId="b27612bf-7f98-45e8-8e8e-ceb24e64e1e7" providerId="ADAL" clId="{48F2DB2C-425A-40BB-9FC2-B3BBC2B50B1A}" dt="2023-03-21T07:06:49.920" v="238" actId="27636"/>
          <ac:spMkLst>
            <pc:docMk/>
            <pc:sldMk cId="2205449167" sldId="301"/>
            <ac:spMk id="3" creationId="{9BAA84EC-354E-2791-4C56-4EB45E1FF0AC}"/>
          </ac:spMkLst>
        </pc:spChg>
      </pc:sldChg>
      <pc:sldChg chg="modSp new mod ord">
        <pc:chgData name="Manova, Andrea" userId="b27612bf-7f98-45e8-8e8e-ceb24e64e1e7" providerId="ADAL" clId="{48F2DB2C-425A-40BB-9FC2-B3BBC2B50B1A}" dt="2023-03-21T08:29:41.648" v="1857" actId="27636"/>
        <pc:sldMkLst>
          <pc:docMk/>
          <pc:sldMk cId="3822843399" sldId="302"/>
        </pc:sldMkLst>
        <pc:spChg chg="mod">
          <ac:chgData name="Manova, Andrea" userId="b27612bf-7f98-45e8-8e8e-ceb24e64e1e7" providerId="ADAL" clId="{48F2DB2C-425A-40BB-9FC2-B3BBC2B50B1A}" dt="2023-03-21T07:56:31.482" v="303" actId="20577"/>
          <ac:spMkLst>
            <pc:docMk/>
            <pc:sldMk cId="3822843399" sldId="302"/>
            <ac:spMk id="2" creationId="{DEB68A53-67B3-2B23-319F-D9F924B970F2}"/>
          </ac:spMkLst>
        </pc:spChg>
        <pc:spChg chg="mod">
          <ac:chgData name="Manova, Andrea" userId="b27612bf-7f98-45e8-8e8e-ceb24e64e1e7" providerId="ADAL" clId="{48F2DB2C-425A-40BB-9FC2-B3BBC2B50B1A}" dt="2023-03-21T08:29:41.648" v="1857" actId="27636"/>
          <ac:spMkLst>
            <pc:docMk/>
            <pc:sldMk cId="3822843399" sldId="302"/>
            <ac:spMk id="3" creationId="{C3B8D775-2C31-EFA2-E688-3B17F3ED2857}"/>
          </ac:spMkLst>
        </pc:spChg>
      </pc:sldChg>
      <pc:sldChg chg="new del">
        <pc:chgData name="Manova, Andrea" userId="b27612bf-7f98-45e8-8e8e-ceb24e64e1e7" providerId="ADAL" clId="{48F2DB2C-425A-40BB-9FC2-B3BBC2B50B1A}" dt="2023-03-21T08:02:01.723" v="633" actId="680"/>
        <pc:sldMkLst>
          <pc:docMk/>
          <pc:sldMk cId="1315231630" sldId="303"/>
        </pc:sldMkLst>
      </pc:sldChg>
      <pc:sldChg chg="modSp new mod">
        <pc:chgData name="Manova, Andrea" userId="b27612bf-7f98-45e8-8e8e-ceb24e64e1e7" providerId="ADAL" clId="{48F2DB2C-425A-40BB-9FC2-B3BBC2B50B1A}" dt="2023-03-21T08:06:11.897" v="1164" actId="20577"/>
        <pc:sldMkLst>
          <pc:docMk/>
          <pc:sldMk cId="1634028730" sldId="303"/>
        </pc:sldMkLst>
        <pc:spChg chg="mod">
          <ac:chgData name="Manova, Andrea" userId="b27612bf-7f98-45e8-8e8e-ceb24e64e1e7" providerId="ADAL" clId="{48F2DB2C-425A-40BB-9FC2-B3BBC2B50B1A}" dt="2023-03-21T08:02:23.568" v="656" actId="20577"/>
          <ac:spMkLst>
            <pc:docMk/>
            <pc:sldMk cId="1634028730" sldId="303"/>
            <ac:spMk id="2" creationId="{D721BD97-49A7-1D4E-6827-5AE6785514AB}"/>
          </ac:spMkLst>
        </pc:spChg>
        <pc:spChg chg="mod">
          <ac:chgData name="Manova, Andrea" userId="b27612bf-7f98-45e8-8e8e-ceb24e64e1e7" providerId="ADAL" clId="{48F2DB2C-425A-40BB-9FC2-B3BBC2B50B1A}" dt="2023-03-21T08:06:11.897" v="1164" actId="20577"/>
          <ac:spMkLst>
            <pc:docMk/>
            <pc:sldMk cId="1634028730" sldId="303"/>
            <ac:spMk id="3" creationId="{0C76A176-4C7A-8254-0057-DDE1D014232F}"/>
          </ac:spMkLst>
        </pc:spChg>
      </pc:sldChg>
      <pc:sldChg chg="modSp new mod">
        <pc:chgData name="Manova, Andrea" userId="b27612bf-7f98-45e8-8e8e-ceb24e64e1e7" providerId="ADAL" clId="{48F2DB2C-425A-40BB-9FC2-B3BBC2B50B1A}" dt="2023-03-21T08:13:01.697" v="1541" actId="20577"/>
        <pc:sldMkLst>
          <pc:docMk/>
          <pc:sldMk cId="1183375853" sldId="304"/>
        </pc:sldMkLst>
        <pc:spChg chg="mod">
          <ac:chgData name="Manova, Andrea" userId="b27612bf-7f98-45e8-8e8e-ceb24e64e1e7" providerId="ADAL" clId="{48F2DB2C-425A-40BB-9FC2-B3BBC2B50B1A}" dt="2023-03-21T08:07:09.907" v="1173" actId="20577"/>
          <ac:spMkLst>
            <pc:docMk/>
            <pc:sldMk cId="1183375853" sldId="304"/>
            <ac:spMk id="2" creationId="{801667C0-FF44-9B6B-F086-E407E17D0F8C}"/>
          </ac:spMkLst>
        </pc:spChg>
        <pc:spChg chg="mod">
          <ac:chgData name="Manova, Andrea" userId="b27612bf-7f98-45e8-8e8e-ceb24e64e1e7" providerId="ADAL" clId="{48F2DB2C-425A-40BB-9FC2-B3BBC2B50B1A}" dt="2023-03-21T08:13:01.697" v="1541" actId="20577"/>
          <ac:spMkLst>
            <pc:docMk/>
            <pc:sldMk cId="1183375853" sldId="304"/>
            <ac:spMk id="3" creationId="{63A40CD4-F3D8-556C-E5CE-2B7F200E2D46}"/>
          </ac:spMkLst>
        </pc:spChg>
      </pc:sldChg>
      <pc:sldChg chg="delSp modSp new mod">
        <pc:chgData name="Manova, Andrea" userId="b27612bf-7f98-45e8-8e8e-ceb24e64e1e7" providerId="ADAL" clId="{48F2DB2C-425A-40BB-9FC2-B3BBC2B50B1A}" dt="2023-03-21T08:21:38.300" v="1706" actId="123"/>
        <pc:sldMkLst>
          <pc:docMk/>
          <pc:sldMk cId="2825565761" sldId="305"/>
        </pc:sldMkLst>
        <pc:spChg chg="del">
          <ac:chgData name="Manova, Andrea" userId="b27612bf-7f98-45e8-8e8e-ceb24e64e1e7" providerId="ADAL" clId="{48F2DB2C-425A-40BB-9FC2-B3BBC2B50B1A}" dt="2023-03-21T08:16:15.284" v="1545" actId="21"/>
          <ac:spMkLst>
            <pc:docMk/>
            <pc:sldMk cId="2825565761" sldId="305"/>
            <ac:spMk id="2" creationId="{9845581C-5630-030A-708C-1B344AF6D15D}"/>
          </ac:spMkLst>
        </pc:spChg>
        <pc:spChg chg="mod">
          <ac:chgData name="Manova, Andrea" userId="b27612bf-7f98-45e8-8e8e-ceb24e64e1e7" providerId="ADAL" clId="{48F2DB2C-425A-40BB-9FC2-B3BBC2B50B1A}" dt="2023-03-21T08:21:38.300" v="1706" actId="123"/>
          <ac:spMkLst>
            <pc:docMk/>
            <pc:sldMk cId="2825565761" sldId="305"/>
            <ac:spMk id="3" creationId="{E2F73055-EE36-941C-B76F-1A96DFA9A583}"/>
          </ac:spMkLst>
        </pc:spChg>
      </pc:sldChg>
      <pc:sldChg chg="add">
        <pc:chgData name="Manova, Andrea" userId="b27612bf-7f98-45e8-8e8e-ceb24e64e1e7" providerId="ADAL" clId="{48F2DB2C-425A-40BB-9FC2-B3BBC2B50B1A}" dt="2023-03-21T08:30:36.717" v="1859"/>
        <pc:sldMkLst>
          <pc:docMk/>
          <pc:sldMk cId="2035546058" sldId="306"/>
        </pc:sldMkLst>
      </pc:sldChg>
      <pc:sldChg chg="add">
        <pc:chgData name="Manova, Andrea" userId="b27612bf-7f98-45e8-8e8e-ceb24e64e1e7" providerId="ADAL" clId="{48F2DB2C-425A-40BB-9FC2-B3BBC2B50B1A}" dt="2023-03-21T08:30:58.722" v="1860"/>
        <pc:sldMkLst>
          <pc:docMk/>
          <pc:sldMk cId="1165492284" sldId="307"/>
        </pc:sldMkLst>
      </pc:sldChg>
      <pc:sldChg chg="add">
        <pc:chgData name="Manova, Andrea" userId="b27612bf-7f98-45e8-8e8e-ceb24e64e1e7" providerId="ADAL" clId="{48F2DB2C-425A-40BB-9FC2-B3BBC2B50B1A}" dt="2023-03-21T08:31:39.126" v="1861"/>
        <pc:sldMkLst>
          <pc:docMk/>
          <pc:sldMk cId="1116754345" sldId="30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20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3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51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0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8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6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25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4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8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4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87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8E50C5-D189-494D-BF3E-28BD2AB6587C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342DCF-06DB-478C-A18B-ED707A326B3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48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22-190?text=190%2F2022#f7412469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2C52F-63B3-45E8-B67A-B90DF613F0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4960137"/>
            <a:ext cx="7963231" cy="146304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Vyhrazená technická zařízení</a:t>
            </a:r>
            <a:br>
              <a:rPr lang="cs-CZ" dirty="0"/>
            </a:br>
            <a:r>
              <a:rPr lang="cs-CZ" dirty="0"/>
              <a:t>2023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C83044-2C4A-4ECA-BCAF-9B222BAA39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Andrea Manova</a:t>
            </a:r>
          </a:p>
          <a:p>
            <a:r>
              <a:rPr lang="cs-CZ" dirty="0"/>
              <a:t>Svaz ČESKÝCH A MORAVSKÝCH BYTOVÝCH DRUŽSTEV</a:t>
            </a:r>
          </a:p>
          <a:p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A77C9C2-B8EC-4A39-90BF-7C5EA4801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60" y="628444"/>
            <a:ext cx="1219200" cy="136925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CA0BED5-D59D-4818-BEF7-7C5535A5B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096" y="0"/>
            <a:ext cx="4184904" cy="245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83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667C0-FF44-9B6B-F086-E407E17D0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Oprávění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A40CD4-F3D8-556C-E5CE-2B7F200E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98212"/>
            <a:ext cx="9720073" cy="471114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§7 odst. 2</a:t>
            </a:r>
          </a:p>
          <a:p>
            <a:r>
              <a:rPr lang="cs-CZ" dirty="0"/>
              <a:t>Činnosti na vyhrazených technických zařízeních  podle odst. 1 (montáž, opravy, revize a zkoušky) mohou vykonávat právnické osoby  a podnikající </a:t>
            </a:r>
            <a:r>
              <a:rPr lang="cs-CZ" dirty="0" err="1"/>
              <a:t>gfyzické</a:t>
            </a:r>
            <a:r>
              <a:rPr lang="cs-CZ" dirty="0"/>
              <a:t> osoby, které jsou držiteli oprávnění.</a:t>
            </a:r>
          </a:p>
          <a:p>
            <a:endParaRPr lang="cs-CZ" dirty="0"/>
          </a:p>
          <a:p>
            <a:r>
              <a:rPr lang="cs-CZ" dirty="0"/>
              <a:t>Výměna zásuvky: -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odstraňován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poruchový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opotřebení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němž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může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dojít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výměně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demontáži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zpětné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funkčních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cílem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obnovit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použitelný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změny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bezpečnostních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parametrů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  <a:p>
            <a:r>
              <a:rPr lang="cs-CZ" dirty="0"/>
              <a:t>POKUD DRUŽSTVO BUDE PROVÁDĚT SVÉPOMOCÍ musí být držitelem oprávnění v potřebném rozsahu!!!!!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75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E17E9-29D7-46F0-8111-402A75141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i="1" dirty="0"/>
              <a:t>Nařízení vlády o vyhrazených technických </a:t>
            </a:r>
            <a:r>
              <a:rPr lang="cs-CZ" sz="2800" b="1" i="1" u="sng" dirty="0"/>
              <a:t>elektrických </a:t>
            </a:r>
            <a:r>
              <a:rPr lang="cs-CZ" sz="2800" b="1" i="1" dirty="0"/>
              <a:t>zařízeních a požadavcích na zajištění jejich bezpečnosti</a:t>
            </a:r>
            <a:endParaRPr lang="en-US" sz="2800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CD633-0252-47A1-8F8A-332B156C4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353586"/>
            <a:ext cx="9720073" cy="3955774"/>
          </a:xfrm>
        </p:spPr>
        <p:txBody>
          <a:bodyPr>
            <a:normAutofit/>
          </a:bodyPr>
          <a:lstStyle/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zapracovává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Evropské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endParaRPr lang="en-US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výčet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dále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„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“),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představují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zvýšenou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míru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umístění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podnikajících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provádějí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zaměstnanců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vykonávají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542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2474B-8C50-43C7-BFEA-424FD7607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61921"/>
          </a:xfrm>
        </p:spPr>
        <p:txBody>
          <a:bodyPr>
            <a:normAutofit/>
          </a:bodyPr>
          <a:lstStyle/>
          <a:p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2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elektrická</a:t>
            </a:r>
            <a:r>
              <a:rPr lang="en-US" sz="2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sz="28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4F234C-8F00-4D52-AB87-7E487DE12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4859" y="1614115"/>
            <a:ext cx="4754880" cy="40193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představují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zvýšenou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míru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to</a:t>
            </a:r>
          </a:p>
          <a:p>
            <a:pPr lvl="1"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elektrická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výrobu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přeměnu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přenos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rozvod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distribuci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odběr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energie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instalace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staveb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technologií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určená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ochraně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před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účinky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atmosférické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statické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elektřiny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3D0425F-D2E4-40F4-804E-080C8BC65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4164" y="1614115"/>
            <a:ext cx="4754880" cy="408299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ruční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elektromechanické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nářadí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elektronické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přístroje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spotřebiče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napětí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400 V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určené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pevné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připojení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síti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prodlužovací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šňůry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odpojitelné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přívody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zdravotnické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přístroje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strojního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považováno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předpisu</a:t>
            </a:r>
            <a:r>
              <a:rPr lang="en-US" b="1" i="0" u="none" strike="noStrike" baseline="30000" dirty="0">
                <a:solidFill>
                  <a:srgbClr val="15679C"/>
                </a:solidFill>
                <a:effectLst/>
                <a:latin typeface="Arial" panose="020B0604020202020204" pitchFamily="34" charset="0"/>
                <a:hlinkClick r:id="rId2"/>
              </a:rPr>
              <a:t>4</a:t>
            </a:r>
            <a:r>
              <a:rPr lang="en-US" b="1" i="0" u="none" strike="noStrike" dirty="0">
                <a:solidFill>
                  <a:srgbClr val="15679C"/>
                </a:solidFill>
                <a:effectLst/>
                <a:latin typeface="Arial" panose="020B0604020202020204" pitchFamily="34" charset="0"/>
                <a:hlinkClick r:id="rId2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instalace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charaktery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proudu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napětí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nepředstavují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zvýšenou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míru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nebezpečím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výbuchu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par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prachů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68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5BBDF8-3983-46B2-BD1F-02CF44B1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405517"/>
            <a:ext cx="9996380" cy="6289481"/>
          </a:xfrm>
        </p:spPr>
        <p:txBody>
          <a:bodyPr>
            <a:normAutofit fontScale="77500" lnSpcReduction="20000"/>
          </a:bodyPr>
          <a:lstStyle/>
          <a:p>
            <a:pPr algn="l"/>
            <a:endParaRPr lang="cs-CZ" sz="2300" b="1" i="0" dirty="0">
              <a:solidFill>
                <a:srgbClr val="08A8F8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23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Zařazení</a:t>
            </a:r>
            <a:r>
              <a:rPr lang="en-US" sz="23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3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3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3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sz="23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3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3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3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tříd</a:t>
            </a:r>
            <a:endParaRPr lang="cs-CZ" sz="2300" b="1" i="0" dirty="0">
              <a:solidFill>
                <a:srgbClr val="08A8F8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I.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vnitřních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vnějších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extrémně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vysokými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teplotami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okolí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+ 55 °C,</a:t>
            </a: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výskytem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tryskající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intenzivně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tryskající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možností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ponoření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trvalým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výskytem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korozivních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znečišťujících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látek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</a:t>
            </a: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nebezpečím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požáru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hořlavých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kapalin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marL="128016" lvl="1" indent="0" algn="just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nebezpečí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působení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vnějších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vlivů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vyplývat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projektové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nebezpečím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výbuchu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par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prachů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objektu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požárně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bezpečnostního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řešení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umožňuje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přítomnost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více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200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instalace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zdravotnických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výjimkou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zdravotnických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nepředpokládá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žádných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příložných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zkrat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zdroje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porucha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nemůže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majetku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účinky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atmosférické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elektřiny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chrání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písmenech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a)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d).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Vyhrazeným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elektrickým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zařízením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II. </a:t>
            </a:r>
            <a:r>
              <a:rPr lang="en-US" b="1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třídy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§ 3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1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a),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neuvedená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§ 3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2 a v § 4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1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a)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d),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účinky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atmosférické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elektřiny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neuvedená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odstavci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e).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37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422C9-CD84-4230-A46C-BB5FA19D6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2303"/>
          </a:xfrm>
        </p:spPr>
        <p:txBody>
          <a:bodyPr>
            <a:normAutofit/>
          </a:bodyPr>
          <a:lstStyle/>
          <a:p>
            <a:r>
              <a:rPr lang="cs-CZ" sz="2800" b="1" i="1" dirty="0">
                <a:solidFill>
                  <a:schemeClr val="tx2">
                    <a:lumMod val="75000"/>
                  </a:schemeClr>
                </a:solidFill>
              </a:rPr>
              <a:t>Požadavky na bezpečnost vyhrazených elektrických zařízení</a:t>
            </a:r>
            <a:endParaRPr lang="en-US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B7D905-B0F1-4893-AADB-231207D2E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988906"/>
            <a:ext cx="10058400" cy="488018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lze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provozovat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pouze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byl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ověřen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lhůtách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řádem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prohlídek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údržby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zpracován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může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preventivní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vydán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se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pravidelné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kratší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postupuje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lhůty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uvedené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prohlídka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přílohy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č. 1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tomuto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nestanovil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odlišné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provedené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elektrického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zpracuje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technik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zprávu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6794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FA5004-F92B-4E85-9096-69AB402A4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46946"/>
          </a:xfrm>
        </p:spPr>
        <p:txBody>
          <a:bodyPr>
            <a:normAutofit/>
          </a:bodyPr>
          <a:lstStyle/>
          <a:p>
            <a:r>
              <a:rPr lang="cs-CZ" sz="2800" b="1" i="1" dirty="0">
                <a:solidFill>
                  <a:schemeClr val="tx2">
                    <a:lumMod val="75000"/>
                  </a:schemeClr>
                </a:solidFill>
              </a:rPr>
              <a:t>Požadavky na bezpečnost při činnosti na vyhrazených elektrických zařízeních</a:t>
            </a:r>
            <a:endParaRPr lang="en-US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856AB-802F-49F0-A005-C66F56BF3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320" y="1614115"/>
            <a:ext cx="10058400" cy="484913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Minimálními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rozumí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tehdy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činnostmi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tomto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pověřovány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pouze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odborně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neurčil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ohledem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rizika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rizika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zahájením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obsluhy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něhož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jak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obsluha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vykonávány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těchto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školení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vykonávající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blízkosti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týkajících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jejímž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povinnostem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patří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základě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písemného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pověření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vydaného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listinné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elektronické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právnickou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podnikající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vedoucího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zahájením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rozbor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složitosti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výkon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zvolena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vhodnou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vedoucího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může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znalá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044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68A53-67B3-2B23-319F-D9F924B9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osoby odpovědné za el. zařízení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8D775-2C31-EFA2-E688-3B17F3ED2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50504"/>
            <a:ext cx="9720073" cy="4758856"/>
          </a:xfrm>
        </p:spPr>
        <p:txBody>
          <a:bodyPr>
            <a:normAutofit/>
          </a:bodyPr>
          <a:lstStyle/>
          <a:p>
            <a:r>
              <a:rPr lang="cs-CZ" dirty="0"/>
              <a:t>- §8 </a:t>
            </a:r>
            <a:r>
              <a:rPr lang="cs-CZ" dirty="0" err="1"/>
              <a:t>písm</a:t>
            </a:r>
            <a:r>
              <a:rPr lang="cs-CZ" dirty="0"/>
              <a:t> d) NV č. 190/2022 – odpovědné za VTZ</a:t>
            </a:r>
          </a:p>
          <a:p>
            <a:r>
              <a:rPr lang="cs-CZ" dirty="0"/>
              <a:t>   - zajištění bezpečného provozu</a:t>
            </a:r>
          </a:p>
          <a:p>
            <a:r>
              <a:rPr lang="cs-CZ" dirty="0"/>
              <a:t>   - stanovení pravidel při výkonu jednotlivých činností</a:t>
            </a:r>
          </a:p>
          <a:p>
            <a:r>
              <a:rPr lang="cs-CZ" dirty="0"/>
              <a:t>   - organizaci nebo uspořádání místa výkonu činnosti</a:t>
            </a:r>
          </a:p>
          <a:p>
            <a:r>
              <a:rPr lang="cs-CZ" dirty="0"/>
              <a:t>- čl. 4.3.1 ČSN EN 50110-1 </a:t>
            </a:r>
            <a:r>
              <a:rPr lang="cs-CZ" dirty="0" err="1"/>
              <a:t>ed</a:t>
            </a:r>
            <a:r>
              <a:rPr lang="cs-CZ" dirty="0"/>
              <a:t>. 3 Obsluha a práce na elektrických zařízeních – Část 1: obecné požadavky – odpovědné za EZ</a:t>
            </a:r>
          </a:p>
          <a:p>
            <a:r>
              <a:rPr lang="cs-CZ" dirty="0"/>
              <a:t>OO</a:t>
            </a:r>
          </a:p>
          <a:p>
            <a:r>
              <a:rPr lang="cs-CZ" dirty="0"/>
              <a:t>- není požadavek na vzdělání</a:t>
            </a:r>
          </a:p>
          <a:p>
            <a:r>
              <a:rPr lang="cs-CZ" dirty="0"/>
              <a:t>- údržbu může provádět pouze pokud bude osobou odborně způsobilou dle </a:t>
            </a:r>
            <a:r>
              <a:rPr lang="cs-CZ" dirty="0" err="1"/>
              <a:t>ust</a:t>
            </a:r>
            <a:r>
              <a:rPr lang="cs-CZ" dirty="0"/>
              <a:t>. § 4 -7 NV. 194/2022 Sb. </a:t>
            </a:r>
            <a:r>
              <a:rPr lang="en-US" b="0" i="0" dirty="0">
                <a:solidFill>
                  <a:srgbClr val="393939"/>
                </a:solidFill>
                <a:effectLst/>
                <a:latin typeface="pt_sans"/>
              </a:rPr>
              <a:t>.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Před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zahájením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této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pracovní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činnosti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musí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být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proveden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rozbor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její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složitosti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, aby pro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její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vykonání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byla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zvolena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vhodná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osoba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buď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poučená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,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nebo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znalá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.</a:t>
            </a:r>
            <a:endParaRPr lang="cs-CZ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43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246C98AF-A3AF-4F24-8381-84AAAF7A1238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842049938"/>
              </p:ext>
            </p:extLst>
          </p:nvPr>
        </p:nvGraphicFramePr>
        <p:xfrm>
          <a:off x="699716" y="222276"/>
          <a:ext cx="10710406" cy="4237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3556">
                  <a:extLst>
                    <a:ext uri="{9D8B030D-6E8A-4147-A177-3AD203B41FA5}">
                      <a16:colId xmlns:a16="http://schemas.microsoft.com/office/drawing/2014/main" val="2228692636"/>
                    </a:ext>
                  </a:extLst>
                </a:gridCol>
                <a:gridCol w="2656850">
                  <a:extLst>
                    <a:ext uri="{9D8B030D-6E8A-4147-A177-3AD203B41FA5}">
                      <a16:colId xmlns:a16="http://schemas.microsoft.com/office/drawing/2014/main" val="1258535694"/>
                    </a:ext>
                  </a:extLst>
                </a:gridCol>
              </a:tblGrid>
              <a:tr h="313983">
                <a:tc>
                  <a:txBody>
                    <a:bodyPr/>
                    <a:lstStyle/>
                    <a:p>
                      <a:r>
                        <a:rPr lang="cs-CZ" dirty="0"/>
                        <a:t>Podle objektu a prostoru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Revizní lhůty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68457"/>
                  </a:ext>
                </a:extLst>
              </a:tr>
              <a:tr h="313983">
                <a:tc>
                  <a:txBody>
                    <a:bodyPr/>
                    <a:lstStyle/>
                    <a:p>
                      <a:r>
                        <a:rPr lang="cs-CZ" dirty="0"/>
                        <a:t>V objektech určených pro administrativní činnost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let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524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V objektech určených pro výrobu, vzdělávání, ubytování a lékařské účely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roky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46533"/>
                  </a:ext>
                </a:extLst>
              </a:tr>
              <a:tr h="437682">
                <a:tc>
                  <a:txBody>
                    <a:bodyPr/>
                    <a:lstStyle/>
                    <a:p>
                      <a:r>
                        <a:rPr lang="cs-CZ" dirty="0"/>
                        <a:t>Elektrické zařízení v objektu, který podle PBŘ umožňuje přítomnost více než 200 osob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roky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913908"/>
                  </a:ext>
                </a:extLst>
              </a:tr>
              <a:tr h="313983">
                <a:tc>
                  <a:txBody>
                    <a:bodyPr/>
                    <a:lstStyle/>
                    <a:p>
                      <a:r>
                        <a:rPr lang="cs-CZ" dirty="0"/>
                        <a:t>Prozatímní zařízení stavenišť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0,5 roku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777801"/>
                  </a:ext>
                </a:extLst>
              </a:tr>
              <a:tr h="313983">
                <a:tc>
                  <a:txBody>
                    <a:bodyPr/>
                    <a:lstStyle/>
                    <a:p>
                      <a:r>
                        <a:rPr lang="cs-CZ" dirty="0"/>
                        <a:t>Pojízdné a převozní prostředky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rok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309382"/>
                  </a:ext>
                </a:extLst>
              </a:tr>
              <a:tr h="508413">
                <a:tc>
                  <a:txBody>
                    <a:bodyPr/>
                    <a:lstStyle/>
                    <a:p>
                      <a:r>
                        <a:rPr lang="cs-CZ" dirty="0"/>
                        <a:t>Prostory s nebezpečím požáru a výbuchu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roky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32746"/>
                  </a:ext>
                </a:extLst>
              </a:tr>
              <a:tr h="313983">
                <a:tc>
                  <a:txBody>
                    <a:bodyPr/>
                    <a:lstStyle/>
                    <a:p>
                      <a:r>
                        <a:rPr lang="cs-CZ" dirty="0"/>
                        <a:t>Prostory mokré s trvalým výskytem korozivních nebo znečišťujících látek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rok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79486"/>
                  </a:ext>
                </a:extLst>
              </a:tr>
              <a:tr h="313983">
                <a:tc>
                  <a:txBody>
                    <a:bodyPr/>
                    <a:lstStyle/>
                    <a:p>
                      <a:r>
                        <a:rPr lang="cs-CZ" dirty="0"/>
                        <a:t>Ochrana před účinky atmosférické a statické elektřiny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162374"/>
                  </a:ext>
                </a:extLst>
              </a:tr>
              <a:tr h="313983">
                <a:tc>
                  <a:txBody>
                    <a:bodyPr/>
                    <a:lstStyle/>
                    <a:p>
                      <a:r>
                        <a:rPr lang="cs-CZ" dirty="0"/>
                        <a:t> - LPS chránící kritické systémy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roky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993505"/>
                  </a:ext>
                </a:extLst>
              </a:tr>
              <a:tr h="313983">
                <a:tc>
                  <a:txBody>
                    <a:bodyPr/>
                    <a:lstStyle/>
                    <a:p>
                      <a:r>
                        <a:rPr lang="cs-CZ" dirty="0"/>
                        <a:t> - LPS chránící ostatní objekty nebo zařízení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 roky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490833"/>
                  </a:ext>
                </a:extLst>
              </a:tr>
            </a:tbl>
          </a:graphicData>
        </a:graphic>
      </p:graphicFrame>
      <p:sp>
        <p:nvSpPr>
          <p:cNvPr id="7" name="Zástupný text 6">
            <a:extLst>
              <a:ext uri="{FF2B5EF4-FFF2-40B4-BE49-F238E27FC236}">
                <a16:creationId xmlns:a16="http://schemas.microsoft.com/office/drawing/2014/main" id="{71316FF6-4A8D-41B5-BE68-AA99B8D70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9716" y="4786803"/>
            <a:ext cx="11111284" cy="184892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Doplňující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nejdelším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lhůtám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pravidelných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vztahuje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z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nejkratší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Pravidelná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provedena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roce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do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kterého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spadá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konec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stanovené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lhůty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doby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poslední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Netýká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lhůt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nepřesahujících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délku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jednoho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roku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kteří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zpracován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preventivní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pravidelnými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kontrolami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zajišťována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minimalizace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rizik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souvisejících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mohou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preventivní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pravidelných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dvojnásobné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Doplňující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nejdelším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lhůtám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pravidelných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LPS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všech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LPS je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nutno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provést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nejméně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jednou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ročně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vizuální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kterou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ověří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LPS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viditelně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poškozen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232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61C74-3246-43B0-8092-948E96F34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4"/>
            <a:ext cx="10685145" cy="961172"/>
          </a:xfrm>
        </p:spPr>
        <p:txBody>
          <a:bodyPr>
            <a:normAutofit fontScale="90000"/>
          </a:bodyPr>
          <a:lstStyle/>
          <a:p>
            <a:br>
              <a:rPr lang="en-US" sz="1300" dirty="0"/>
            </a:br>
            <a:r>
              <a:rPr lang="cs-CZ" sz="3100" b="1" i="1" dirty="0"/>
              <a:t>Nařízení vlády o vyhrazených technických </a:t>
            </a:r>
            <a:r>
              <a:rPr lang="cs-CZ" sz="3100" b="1" i="1" u="sng" dirty="0"/>
              <a:t>plynových </a:t>
            </a:r>
            <a:r>
              <a:rPr lang="cs-CZ" sz="3100" b="1" i="1" dirty="0"/>
              <a:t>zařízeních a požadavcích na zajištění jejich bezpečnosti</a:t>
            </a:r>
            <a:endParaRPr lang="en-US" sz="3100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54872-FF8F-416D-9072-F40350130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47776"/>
            <a:ext cx="10058400" cy="5705474"/>
          </a:xfrm>
        </p:spPr>
        <p:txBody>
          <a:bodyPr>
            <a:normAutofit/>
          </a:bodyPr>
          <a:lstStyle/>
          <a:p>
            <a:pPr algn="just"/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zapracovává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Evropské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endParaRPr lang="en-US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výčet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(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dále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„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“)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podskupin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ochranu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úroveň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umístění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prohlídek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právnických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podnikajících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provozujících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vykonávají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montáže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opravy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prověřování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vykonávají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odpovědné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obsluhu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hlediska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předepsané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kvalifikace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praxe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oboru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prověřování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1221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1BD97-49A7-1D4E-6827-5AE678551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el. zařízení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76A176-4C7A-8254-0057-DDE1D0142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NV č. 378/2001 Sb.  Kterým se stanoví bližší požadavky na bezpečný provoz a používání strojů, technických zařízení , přístrojů a nářadí</a:t>
            </a:r>
          </a:p>
          <a:p>
            <a:r>
              <a:rPr lang="cs-CZ" dirty="0"/>
              <a:t>- §4 odst. 2 – kontrola nejméně jednou za 12 měsíců v rozsahu stanoveném MPBP, nestanoví-li  průvodní dokumentace nebo  normové hodnoty  rozsah a četnost následných kontrol  jinak</a:t>
            </a:r>
          </a:p>
          <a:p>
            <a:r>
              <a:rPr lang="cs-CZ" dirty="0"/>
              <a:t>ČSN 33 1600 </a:t>
            </a:r>
            <a:r>
              <a:rPr lang="cs-CZ" dirty="0" err="1"/>
              <a:t>ed</a:t>
            </a:r>
            <a:r>
              <a:rPr lang="cs-CZ" dirty="0"/>
              <a:t>. 2 Revize a kontroly  elektrických spotřebičů  během používání</a:t>
            </a:r>
          </a:p>
          <a:p>
            <a:r>
              <a:rPr lang="cs-CZ" dirty="0"/>
              <a:t>ČSN 50678 Obecný postup pro ověřování účinnosti ochranných  opatření elektrických spotřebičů po opravě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02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B3D51-FD62-4B58-9F20-4DDD6207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86603"/>
            <a:ext cx="11172825" cy="723213"/>
          </a:xfrm>
        </p:spPr>
        <p:txBody>
          <a:bodyPr>
            <a:normAutofit fontScale="90000"/>
          </a:bodyPr>
          <a:lstStyle/>
          <a:p>
            <a:pPr algn="ctr"/>
            <a:br>
              <a:rPr lang="pl-PL" b="1" i="1" dirty="0"/>
            </a:br>
            <a:r>
              <a:rPr lang="pl-PL" b="1" i="1" dirty="0"/>
              <a:t> </a:t>
            </a:r>
            <a:r>
              <a:rPr lang="pl-PL" sz="3100" b="1" i="1" dirty="0" err="1">
                <a:solidFill>
                  <a:schemeClr val="tx2">
                    <a:lumMod val="75000"/>
                  </a:schemeClr>
                </a:solidFill>
              </a:rPr>
              <a:t>legislativa</a:t>
            </a:r>
            <a:r>
              <a:rPr lang="pl-PL" sz="3100" b="1" i="1" dirty="0">
                <a:solidFill>
                  <a:schemeClr val="tx2">
                    <a:lumMod val="75000"/>
                  </a:schemeClr>
                </a:solidFill>
              </a:rPr>
              <a:t> v </a:t>
            </a:r>
            <a:r>
              <a:rPr lang="pl-PL" sz="3100" b="1" i="1" dirty="0" err="1">
                <a:solidFill>
                  <a:schemeClr val="tx2">
                    <a:lumMod val="75000"/>
                  </a:schemeClr>
                </a:solidFill>
              </a:rPr>
              <a:t>oblasti</a:t>
            </a:r>
            <a:r>
              <a:rPr lang="pl-PL" sz="3100" b="1" i="1" dirty="0">
                <a:solidFill>
                  <a:schemeClr val="tx2">
                    <a:lumMod val="75000"/>
                  </a:schemeClr>
                </a:solidFill>
              </a:rPr>
              <a:t> VTZ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349155-5529-4131-91BB-82E06E1E3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192696"/>
            <a:ext cx="9720073" cy="5116664"/>
          </a:xfrm>
        </p:spPr>
        <p:txBody>
          <a:bodyPr>
            <a:normAutofit/>
          </a:bodyPr>
          <a:lstStyle/>
          <a:p>
            <a:r>
              <a:rPr lang="pl-PL" dirty="0" err="1">
                <a:solidFill>
                  <a:srgbClr val="FF0000"/>
                </a:solidFill>
              </a:rPr>
              <a:t>Zákon</a:t>
            </a:r>
            <a:r>
              <a:rPr lang="pl-PL" dirty="0">
                <a:solidFill>
                  <a:srgbClr val="FF0000"/>
                </a:solidFill>
              </a:rPr>
              <a:t> č. 250/2021 Sb. </a:t>
            </a:r>
            <a:r>
              <a:rPr lang="pl-PL" dirty="0"/>
              <a:t>o </a:t>
            </a:r>
            <a:r>
              <a:rPr lang="pl-PL" dirty="0" err="1"/>
              <a:t>bezpečnosti</a:t>
            </a:r>
            <a:r>
              <a:rPr lang="pl-PL" dirty="0"/>
              <a:t> prace v </a:t>
            </a:r>
            <a:r>
              <a:rPr lang="pl-PL" dirty="0" err="1"/>
              <a:t>souvislosti</a:t>
            </a:r>
            <a:r>
              <a:rPr lang="pl-PL" dirty="0"/>
              <a:t> s </a:t>
            </a:r>
            <a:r>
              <a:rPr lang="pl-PL" dirty="0" err="1"/>
              <a:t>provozem</a:t>
            </a:r>
            <a:r>
              <a:rPr lang="pl-PL" dirty="0"/>
              <a:t> </a:t>
            </a:r>
            <a:r>
              <a:rPr lang="pl-PL" dirty="0" err="1"/>
              <a:t>vyhrazených</a:t>
            </a:r>
            <a:r>
              <a:rPr lang="pl-PL" dirty="0"/>
              <a:t> </a:t>
            </a:r>
            <a:r>
              <a:rPr lang="pl-PL" dirty="0" err="1"/>
              <a:t>technických</a:t>
            </a:r>
            <a:r>
              <a:rPr lang="pl-PL" dirty="0"/>
              <a:t> </a:t>
            </a:r>
            <a:r>
              <a:rPr lang="pl-PL" dirty="0" err="1"/>
              <a:t>zařízení</a:t>
            </a:r>
            <a:r>
              <a:rPr lang="pl-PL" dirty="0"/>
              <a:t> a o </a:t>
            </a:r>
            <a:r>
              <a:rPr lang="pl-PL" dirty="0" err="1"/>
              <a:t>změně</a:t>
            </a:r>
            <a:r>
              <a:rPr lang="pl-PL" dirty="0"/>
              <a:t> </a:t>
            </a:r>
            <a:r>
              <a:rPr lang="pl-PL" dirty="0" err="1"/>
              <a:t>souvisejících</a:t>
            </a:r>
            <a:r>
              <a:rPr lang="pl-PL" dirty="0"/>
              <a:t> </a:t>
            </a:r>
            <a:r>
              <a:rPr lang="pl-PL" dirty="0" err="1"/>
              <a:t>zákonů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 err="1"/>
              <a:t>Nařízení</a:t>
            </a:r>
            <a:r>
              <a:rPr lang="pl-PL" dirty="0"/>
              <a:t> </a:t>
            </a:r>
            <a:r>
              <a:rPr lang="pl-PL" dirty="0" err="1"/>
              <a:t>vlády</a:t>
            </a:r>
            <a:r>
              <a:rPr lang="pl-PL" dirty="0"/>
              <a:t> č. 190/2022Sb. o </a:t>
            </a:r>
            <a:r>
              <a:rPr lang="pl-PL" dirty="0" err="1"/>
              <a:t>vyhrazených</a:t>
            </a:r>
            <a:r>
              <a:rPr lang="pl-PL" dirty="0"/>
              <a:t> </a:t>
            </a:r>
            <a:r>
              <a:rPr lang="pl-PL" dirty="0" err="1"/>
              <a:t>technických</a:t>
            </a:r>
            <a:r>
              <a:rPr lang="pl-PL" dirty="0"/>
              <a:t> </a:t>
            </a:r>
            <a:r>
              <a:rPr lang="pl-PL" dirty="0" err="1"/>
              <a:t>elektrických</a:t>
            </a:r>
            <a:r>
              <a:rPr lang="pl-PL" dirty="0"/>
              <a:t> </a:t>
            </a:r>
            <a:r>
              <a:rPr lang="pl-PL" dirty="0" err="1"/>
              <a:t>zařízeních</a:t>
            </a:r>
            <a:r>
              <a:rPr lang="pl-PL" dirty="0"/>
              <a:t> a </a:t>
            </a:r>
            <a:r>
              <a:rPr lang="pl-PL" dirty="0" err="1"/>
              <a:t>požadavcích</a:t>
            </a:r>
            <a:r>
              <a:rPr lang="pl-PL" dirty="0"/>
              <a:t> na </a:t>
            </a:r>
            <a:r>
              <a:rPr lang="pl-PL" dirty="0" err="1"/>
              <a:t>zajištění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bezpečnsti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 err="1"/>
              <a:t>Nařízení</a:t>
            </a:r>
            <a:r>
              <a:rPr lang="pl-PL" dirty="0"/>
              <a:t> </a:t>
            </a:r>
            <a:r>
              <a:rPr lang="pl-PL" dirty="0" err="1"/>
              <a:t>vlády</a:t>
            </a:r>
            <a:r>
              <a:rPr lang="pl-PL" dirty="0"/>
              <a:t> č. 191/2022 Sb., o </a:t>
            </a:r>
            <a:r>
              <a:rPr lang="pl-PL" dirty="0" err="1"/>
              <a:t>vyhrazených</a:t>
            </a:r>
            <a:r>
              <a:rPr lang="pl-PL" dirty="0"/>
              <a:t> </a:t>
            </a:r>
            <a:r>
              <a:rPr lang="pl-PL" dirty="0" err="1"/>
              <a:t>technických</a:t>
            </a:r>
            <a:r>
              <a:rPr lang="pl-PL" dirty="0"/>
              <a:t> </a:t>
            </a:r>
            <a:r>
              <a:rPr lang="pl-PL" dirty="0" err="1"/>
              <a:t>plynových</a:t>
            </a:r>
            <a:r>
              <a:rPr lang="pl-PL" dirty="0"/>
              <a:t> </a:t>
            </a:r>
            <a:r>
              <a:rPr lang="pl-PL" dirty="0" err="1"/>
              <a:t>zařízeních</a:t>
            </a:r>
            <a:r>
              <a:rPr lang="pl-PL" dirty="0"/>
              <a:t> a </a:t>
            </a:r>
            <a:r>
              <a:rPr lang="pl-PL" dirty="0" err="1"/>
              <a:t>požadavcích</a:t>
            </a:r>
            <a:r>
              <a:rPr lang="pl-PL" dirty="0"/>
              <a:t> na </a:t>
            </a:r>
            <a:r>
              <a:rPr lang="pl-PL" dirty="0" err="1"/>
              <a:t>zajištění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bezpečnosti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 err="1"/>
              <a:t>Nařízení</a:t>
            </a:r>
            <a:r>
              <a:rPr lang="pl-PL" dirty="0"/>
              <a:t> </a:t>
            </a:r>
            <a:r>
              <a:rPr lang="pl-PL" dirty="0" err="1"/>
              <a:t>vlády</a:t>
            </a:r>
            <a:r>
              <a:rPr lang="pl-PL" dirty="0"/>
              <a:t> č. 192/2022 Sb. o </a:t>
            </a:r>
            <a:r>
              <a:rPr lang="pl-PL" dirty="0" err="1"/>
              <a:t>vyhrazených</a:t>
            </a:r>
            <a:r>
              <a:rPr lang="pl-PL" dirty="0"/>
              <a:t> </a:t>
            </a:r>
            <a:r>
              <a:rPr lang="pl-PL" dirty="0" err="1"/>
              <a:t>technických</a:t>
            </a:r>
            <a:r>
              <a:rPr lang="pl-PL" dirty="0"/>
              <a:t> </a:t>
            </a:r>
            <a:r>
              <a:rPr lang="pl-PL" dirty="0" err="1"/>
              <a:t>tlakových</a:t>
            </a:r>
            <a:r>
              <a:rPr lang="pl-PL" dirty="0"/>
              <a:t> </a:t>
            </a:r>
            <a:r>
              <a:rPr lang="pl-PL" dirty="0" err="1"/>
              <a:t>zařízeních</a:t>
            </a:r>
            <a:r>
              <a:rPr lang="pl-PL" dirty="0"/>
              <a:t> a </a:t>
            </a:r>
            <a:r>
              <a:rPr lang="pl-PL" dirty="0" err="1"/>
              <a:t>požadacích</a:t>
            </a:r>
            <a:r>
              <a:rPr lang="pl-PL" dirty="0"/>
              <a:t> na </a:t>
            </a:r>
            <a:r>
              <a:rPr lang="pl-PL" dirty="0" err="1"/>
              <a:t>zajištění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bezpečnosti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 err="1"/>
              <a:t>Nařízení</a:t>
            </a:r>
            <a:r>
              <a:rPr lang="pl-PL" dirty="0"/>
              <a:t> </a:t>
            </a:r>
            <a:r>
              <a:rPr lang="pl-PL" dirty="0" err="1"/>
              <a:t>vlády</a:t>
            </a:r>
            <a:r>
              <a:rPr lang="pl-PL" dirty="0"/>
              <a:t> č. 193/2022 Sb. o </a:t>
            </a:r>
            <a:r>
              <a:rPr lang="pl-PL" dirty="0" err="1"/>
              <a:t>vyhrazených</a:t>
            </a:r>
            <a:r>
              <a:rPr lang="pl-PL" dirty="0"/>
              <a:t> </a:t>
            </a:r>
            <a:r>
              <a:rPr lang="pl-PL" dirty="0" err="1"/>
              <a:t>technických</a:t>
            </a:r>
            <a:r>
              <a:rPr lang="pl-PL" dirty="0"/>
              <a:t> </a:t>
            </a:r>
            <a:r>
              <a:rPr lang="pl-PL" dirty="0" err="1"/>
              <a:t>zdvihacích</a:t>
            </a:r>
            <a:r>
              <a:rPr lang="pl-PL" dirty="0"/>
              <a:t> </a:t>
            </a:r>
            <a:r>
              <a:rPr lang="pl-PL" dirty="0" err="1"/>
              <a:t>zařízeních</a:t>
            </a:r>
            <a:r>
              <a:rPr lang="pl-PL" dirty="0"/>
              <a:t>  a </a:t>
            </a:r>
            <a:r>
              <a:rPr lang="pl-PL" dirty="0" err="1"/>
              <a:t>požadavcích</a:t>
            </a:r>
            <a:r>
              <a:rPr lang="pl-PL" dirty="0"/>
              <a:t> na </a:t>
            </a:r>
            <a:r>
              <a:rPr lang="pl-PL" dirty="0" err="1"/>
              <a:t>zajištění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bezpečnosti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 err="1"/>
              <a:t>Nařízení</a:t>
            </a:r>
            <a:r>
              <a:rPr lang="pl-PL" dirty="0"/>
              <a:t> </a:t>
            </a:r>
            <a:r>
              <a:rPr lang="pl-PL" dirty="0" err="1"/>
              <a:t>vlády</a:t>
            </a:r>
            <a:r>
              <a:rPr lang="pl-PL" dirty="0"/>
              <a:t> č. 194/2022 Sb. o </a:t>
            </a:r>
            <a:r>
              <a:rPr lang="pl-PL" dirty="0" err="1"/>
              <a:t>požadavcích</a:t>
            </a:r>
            <a:r>
              <a:rPr lang="pl-PL" dirty="0"/>
              <a:t> na </a:t>
            </a:r>
            <a:r>
              <a:rPr lang="pl-PL" dirty="0" err="1"/>
              <a:t>odbornou</a:t>
            </a:r>
            <a:r>
              <a:rPr lang="pl-PL" dirty="0"/>
              <a:t> </a:t>
            </a:r>
            <a:r>
              <a:rPr lang="pl-PL" dirty="0" err="1"/>
              <a:t>způsobilost</a:t>
            </a:r>
            <a:r>
              <a:rPr lang="pl-PL" dirty="0"/>
              <a:t> k </a:t>
            </a:r>
            <a:r>
              <a:rPr lang="pl-PL" dirty="0" err="1"/>
              <a:t>výkonu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na </a:t>
            </a:r>
            <a:r>
              <a:rPr lang="pl-PL" dirty="0" err="1"/>
              <a:t>elektrických</a:t>
            </a:r>
            <a:r>
              <a:rPr lang="pl-PL" dirty="0"/>
              <a:t> </a:t>
            </a:r>
            <a:r>
              <a:rPr lang="pl-PL" dirty="0" err="1"/>
              <a:t>zařízeních</a:t>
            </a:r>
            <a:r>
              <a:rPr lang="pl-PL" dirty="0"/>
              <a:t> a na </a:t>
            </a:r>
            <a:r>
              <a:rPr lang="pl-PL" dirty="0" err="1"/>
              <a:t>odbornou</a:t>
            </a:r>
            <a:r>
              <a:rPr lang="pl-PL" dirty="0"/>
              <a:t> </a:t>
            </a:r>
            <a:r>
              <a:rPr lang="pl-PL" dirty="0" err="1"/>
              <a:t>způsobilost</a:t>
            </a:r>
            <a:r>
              <a:rPr lang="pl-PL" dirty="0"/>
              <a:t> v elektrotechnice</a:t>
            </a:r>
          </a:p>
        </p:txBody>
      </p:sp>
    </p:spTree>
    <p:extLst>
      <p:ext uri="{BB962C8B-B14F-4D97-AF65-F5344CB8AC3E}">
        <p14:creationId xmlns:p14="http://schemas.microsoft.com/office/powerpoint/2010/main" val="1563480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7559B-B8D2-4157-9A77-A4EE84D47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971" y="153460"/>
            <a:ext cx="9720072" cy="790360"/>
          </a:xfrm>
        </p:spPr>
        <p:txBody>
          <a:bodyPr>
            <a:normAutofit/>
          </a:bodyPr>
          <a:lstStyle/>
          <a:p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Zařazení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1B9E78-3FB9-4CCE-9C84-1D714F4F1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7423" y="943820"/>
            <a:ext cx="4063116" cy="53655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zařazují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výrobu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úpravu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A,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skladování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B,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plnění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nádob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stanice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plnění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čerpání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nádrží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vozidel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C,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zkapalňování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odpařování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D,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zvyšování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snižování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E,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rozvod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F,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spotřebu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spalováním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stabilních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motorů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strojovnách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kotelnách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G,</a:t>
            </a:r>
          </a:p>
          <a:p>
            <a:pPr algn="just"/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h)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vypouštění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hasebních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H.</a:t>
            </a:r>
          </a:p>
          <a:p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0E9A733-8C78-43C1-837F-47F38E8FC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5224" y="747423"/>
            <a:ext cx="5718976" cy="5561937"/>
          </a:xfrm>
        </p:spPr>
        <p:txBody>
          <a:bodyPr>
            <a:noAutofit/>
          </a:bodyPr>
          <a:lstStyle/>
          <a:p>
            <a:pPr algn="just"/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Vyhrazenými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plynovými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endParaRPr lang="en-US" sz="1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vznikají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vedlejší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produkt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výjimkou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hospodářství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čistíren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odpadních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vod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chemických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vznikají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meziprodukty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dále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zpracovávají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produkty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stavební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objekty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skladování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dopravě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skříně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umístění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stanic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jednotlivé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dopravě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vodním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objemem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0,22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litru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používané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strojů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například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vstřikovací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spouštěcí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lahve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spalovacích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motorů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jestliže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stále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spojeny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zdrojem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lahve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pracující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odlučovače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oleje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hydraulické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akumulátory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zkapalněné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kritickou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teplotou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nižší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-10 °C,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například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kapalný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vzduch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kapalný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kyslík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kritickou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teplotou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-10 °C, ale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nižší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+70 °C,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dopravované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cisternách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kapalném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hluboko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ochlazené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například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oxid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uhličitý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ethen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vzorkovací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kalibrační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lahve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objemu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litry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laboratorní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pro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samostatných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pracovních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strojů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přístrojů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anebo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samostatné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přenosné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hasicí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přístroje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samostatně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pracující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kompresory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trvale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napojeny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dlouhodobě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potrubí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vývěvy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samostatně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pracující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lahvové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regulátory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regulační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médií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měřicí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regulační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techniku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přepouštění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rámci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jednoho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pracoviště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klimatizační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vzduchotechnické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systémy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odtahy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spalin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spalinové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cesty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samostatně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pracující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hořáky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plynná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paliva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10 kW v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uzavřeném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volném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omezení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laboratorní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sklářské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kahany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svářecí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pájecí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soupravy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venkovní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campingové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vybavení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nichž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spotřebovávají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spalováním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procesu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syntézy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výrobě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čpavku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etanolu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vzduchu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provozního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přetlaku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16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barů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n)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palivové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nádrže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motory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dopravních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prostředků</a:t>
            </a:r>
            <a:r>
              <a:rPr lang="cs-CZ" sz="10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en-US" sz="1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2602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FD37B-5978-4B76-B60A-A587BAE5A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496161"/>
          </a:xfrm>
        </p:spPr>
        <p:txBody>
          <a:bodyPr>
            <a:normAutofit/>
          </a:bodyPr>
          <a:lstStyle/>
          <a:p>
            <a:r>
              <a:rPr lang="cs-CZ" sz="2800" dirty="0"/>
              <a:t>Zařazení vyhrazených plynových zařízení do tříd</a:t>
            </a:r>
            <a:endParaRPr lang="en-US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6A49CE-E0D0-4EED-BAA7-3DDB6F590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081377"/>
            <a:ext cx="9720073" cy="522798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topnými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hořlavými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toxickými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žíravými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acetylenem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20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čerpání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nádrží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vozidel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kompresorové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stanice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hořlavých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obsahujících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kyslík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0,05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hutní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kompresorové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stanice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hořlavých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toxických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žíravých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kompresorové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stanice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20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regulační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stanice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topných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hořlavých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toxických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žíravých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acetylenu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od 0,2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20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spotřebu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spalováním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jednotlivým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výkonem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3,5 MW,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hořlavých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jednotlivým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výkonem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100 m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× h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kyslíku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jednotkovým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výkonem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1500 m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× h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spotřebu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spalováním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veřejných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budovách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prostorem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shromažďování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nejméně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200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součtem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jmenovitých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výkonů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spotřebičů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 MW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více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stavbě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skladování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toxických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žíravých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objemem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5 m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skladování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inertních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40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skladování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hořlavých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uvolnitelným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objemem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fázi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5000 m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kapalný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    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ropný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LPG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20000 m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             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zemní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LNG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50000 m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sz="49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en-US" sz="49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Ostatní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plynová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nejsou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uvedena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odstavci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1, se </a:t>
            </a:r>
            <a:r>
              <a:rPr lang="en-US" sz="49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zařazují</a:t>
            </a:r>
            <a:r>
              <a:rPr lang="en-US" sz="49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9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 II. </a:t>
            </a:r>
            <a:r>
              <a:rPr lang="en-US" sz="49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třídy</a:t>
            </a:r>
            <a:r>
              <a:rPr lang="en-US" sz="49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42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CB614-6A33-44EF-8612-C11E6F59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50603"/>
          </a:xfrm>
        </p:spPr>
        <p:txBody>
          <a:bodyPr/>
          <a:lstStyle/>
          <a:p>
            <a:r>
              <a:rPr lang="cs-CZ" dirty="0"/>
              <a:t>Požadavky na bezpečnost provozu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4BFE7F-7074-48E2-9BFC-71F061E67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200646"/>
            <a:ext cx="10203114" cy="510871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lze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provozovat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až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všech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předepsaných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prokazujících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technický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po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povinen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bezpečný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spolehlivý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nestalo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příčinou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majetku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termínech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jmenuje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odpovědnou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zaškolení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ověřením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znalostí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měsíce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vypracování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zpracovaného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konkrétní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místní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řád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nemusí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vypracovat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odběrná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plynová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rozvod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spotřebičům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jednotlivém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tepelném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výkonu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nižším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50 kW,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uchovává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předepsanou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technickou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evidenci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za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podmínek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předpisech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deník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obsahuje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deník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nevede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odběrná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plynová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rozvod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spotřebičům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jednotlivém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tepelném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výkonu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nižším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50 kW, s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výjimkou</a:t>
            </a:r>
            <a:r>
              <a:rPr lang="en-US" sz="2000" b="0" i="0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u="sng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kotelen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provozních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lhůtách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tímto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uchovává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deník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nejméně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10 let od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posledního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uchovává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doklady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provedené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o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pravidelném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servisu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údržbě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provedené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revizi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dobu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10 let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doklady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zkouškách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dokončené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rekonstrukci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výchozí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nutno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uchovat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vykonávaly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právnické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podnikající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oprávněním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obsluhu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odborně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případech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vykonávaly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odborně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případech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též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držiteli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osvědčení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zákona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 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realizaci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nápravných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závad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revizemi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správy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průběhu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zjišťuje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analyzuje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vyhodnocuje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příčiny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havárií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událostí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k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nimž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došlo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nápravná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preventivní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postupy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zpracován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605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B6B3C1-C3DD-6C63-7F9A-9C42AA21E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77824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Přehled provozní dokumentace _VTPZ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DD9158-0A9D-674B-1008-EA502D91B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160890"/>
            <a:ext cx="9720073" cy="514847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Místní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provozní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řád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ČSN 38 6405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kapitola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2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Provozní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deníky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PZ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ČSN 38 6405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čl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. 45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až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47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Rizika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plynových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zařízení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§ 102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zákona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č. 262/2006 Sb.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zákoník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práce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a § 3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nařízení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vlády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č. 101/2005 Sb.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Dokumentace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o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ochraně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před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výbuchem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vyhlášky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č. 406/2004 Sb.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Záznamy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o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provádění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preventivní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údržby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na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PZ –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musí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být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vedeny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v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provozním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deníku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PZ,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systém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provádění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preventivní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údržby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by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měl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být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popsán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v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řádu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preventivní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údržby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§ 3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odst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. 4,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písm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. a), b), c) NV č. 101/2005 Sb. a § 4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odst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. 1,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písm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. c)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zák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. č. 309/2006 Sb.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Zprávy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o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provozních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revizích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PZ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vzoru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v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příloze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7 ČSN 38 6405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Doklady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o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odstranění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závad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z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kontrol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a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revizí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PZ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Příslušná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osvědčení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a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oprávnění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k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činnostem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na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PZ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NV. 191/2022 Sb.</a:t>
            </a: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Doklady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o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školení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obsluh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PZ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NV. 191/2022 Sb.</a:t>
            </a: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Pověření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osoby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zodpovědné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za PZ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ČSN EN 1775 ed. 2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čl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. 8.1.1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 a dle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NV. 191/2022 Sb.</a:t>
            </a: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Evidence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provozovaných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PZ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dle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cs-CZ" b="0" i="0" dirty="0">
                <a:solidFill>
                  <a:srgbClr val="212529"/>
                </a:solidFill>
                <a:effectLst/>
                <a:latin typeface="-apple-system"/>
              </a:rPr>
              <a:t>NV. 191/2022 Sb.</a:t>
            </a:r>
            <a:endParaRPr lang="en-US" b="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39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94090-7FE5-C96F-A5B2-83B29E773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3727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Místní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provozní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řád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1DB4C6-F282-FF77-FA23-3EED9EF15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248" y="1248355"/>
            <a:ext cx="5101158" cy="4055165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29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1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základní</a:t>
            </a:r>
            <a:r>
              <a:rPr lang="en-US" sz="25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náležitosti</a:t>
            </a:r>
            <a:endParaRPr lang="en-US" sz="2500" b="0" i="0" dirty="0">
              <a:solidFill>
                <a:srgbClr val="21252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aa)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titulní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list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přílohy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normy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ČSN 38 6405 ,</a:t>
            </a:r>
          </a:p>
          <a:p>
            <a:pPr algn="just"/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ab)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ac)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adresy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telefonní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čísla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pohotovostní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opravárenské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zdravotnické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protiplynové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ohlašovny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požárů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ad)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základní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technické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hodnoty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výkon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průtok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plynu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provozní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přetlak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apod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algn="just"/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ae)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popis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požadavky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jeho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umístění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stručnou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charakteristiku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plynu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alespoň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složení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výhřevnost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hustota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jedovatost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meze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výbušnosti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algn="just"/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ag)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označení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dodavatele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popř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výrobce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endParaRPr lang="en-US" sz="2500" b="0" i="0" dirty="0">
              <a:solidFill>
                <a:srgbClr val="21252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ah)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situační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náčrt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popisem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umístění</a:t>
            </a:r>
            <a:r>
              <a:rPr lang="en-US" sz="25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endParaRPr lang="en-US" sz="2500" b="0" i="0" dirty="0">
              <a:solidFill>
                <a:srgbClr val="21252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6342B24-00E7-E422-00C9-2C7260A77394}"/>
              </a:ext>
            </a:extLst>
          </p:cNvPr>
          <p:cNvSpPr txBox="1"/>
          <p:nvPr/>
        </p:nvSpPr>
        <p:spPr>
          <a:xfrm>
            <a:off x="5387406" y="1032079"/>
            <a:ext cx="6094674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1400" b="1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ostatní</a:t>
            </a:r>
            <a:r>
              <a:rPr lang="en-US" sz="1400" b="1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náležitosti</a:t>
            </a:r>
            <a:endParaRPr lang="en-US" sz="1400" b="0" i="0" dirty="0">
              <a:solidFill>
                <a:srgbClr val="21252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základní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schéma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plynové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části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hlavního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uzávěru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příslušného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včetně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jeho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označení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bb)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regulaci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měření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ovládání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samočinně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pracujících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elementů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zabezpečovacích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dalších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endParaRPr lang="en-US" sz="1400" b="0" i="0" dirty="0">
              <a:solidFill>
                <a:srgbClr val="21252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přezkoušení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plynového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bd)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odvzdušnění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způsob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odplynění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způsob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bf)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hledání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netěsností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včetně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lhůt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ovzduší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včetně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lhůt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bh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uvádění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provozu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včetně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způsobu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obsluhy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trvalá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občasná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apod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 a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počet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pracovníků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obsluhy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provoz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bj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odstavení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provozu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bk)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případ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poruchy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havárie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požáru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termíny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provádění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revizí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plánovaných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oprav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čištění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bm)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zásady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první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pomoc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otravy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popáleniny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omrzliny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úraz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elektrickým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proudem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druhu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používaného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charakteru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bn)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požadavek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vybavení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pracovníků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obsluhy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osobními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ochrannými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pracovními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prostředky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potřebnými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přístroji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400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nářadím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09161F"/>
              </a:solidFill>
              <a:latin typeface="Open Sans" panose="020B0606030504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DF426ED-6BC3-B712-EFEF-D547C2C18A15}"/>
              </a:ext>
            </a:extLst>
          </p:cNvPr>
          <p:cNvSpPr txBox="1"/>
          <p:nvPr/>
        </p:nvSpPr>
        <p:spPr>
          <a:xfrm>
            <a:off x="286248" y="5519796"/>
            <a:ext cx="1148963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Povinnost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vypracovat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pro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vyhrazená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PZ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místní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provozní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-apple-system"/>
              </a:rPr>
              <a:t>řád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do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jednoho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měsíce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od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zahájení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212529"/>
                </a:solidFill>
                <a:effectLst/>
                <a:latin typeface="-apple-system"/>
              </a:rPr>
              <a:t>provozu</a:t>
            </a:r>
            <a:r>
              <a:rPr lang="cs-CZ" b="1" dirty="0">
                <a:solidFill>
                  <a:srgbClr val="212529"/>
                </a:solidFill>
                <a:latin typeface="-apple-system"/>
              </a:rPr>
              <a:t>.</a:t>
            </a:r>
            <a:endParaRPr lang="cs-CZ" dirty="0">
              <a:solidFill>
                <a:srgbClr val="09161F"/>
              </a:solidFill>
              <a:latin typeface="Open Sans" panose="020B0606030504020204" pitchFamily="34" charset="0"/>
            </a:endParaRPr>
          </a:p>
          <a:p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zpracování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MPŘ se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vychází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 </a:t>
            </a:r>
            <a:r>
              <a:rPr lang="en-US" sz="1600" b="1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dodavatelské</a:t>
            </a:r>
            <a:r>
              <a:rPr lang="en-US" sz="1600" b="1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 </a:t>
            </a:r>
            <a:r>
              <a:rPr lang="en-US" sz="1600" b="1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projektové</a:t>
            </a:r>
            <a:r>
              <a:rPr lang="en-US" sz="1600" b="1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dokumentace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1600" b="1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návodů</a:t>
            </a:r>
            <a:r>
              <a:rPr lang="en-US" sz="1600" b="1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výrobce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1600" b="1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technické</a:t>
            </a:r>
            <a:r>
              <a:rPr lang="en-US" sz="1600" b="1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 </a:t>
            </a:r>
            <a:r>
              <a:rPr lang="en-US" sz="1600" b="1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provozní</a:t>
            </a:r>
            <a:r>
              <a:rPr lang="en-US" sz="1600" b="1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dokumentace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aktualizované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dle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skutečného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provedení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platných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norem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například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ČSN 070703 čl.13.3 a ČSN 386405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čl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18) ,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směrnic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pokynů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apod</a:t>
            </a:r>
            <a:r>
              <a:rPr lang="en-US" sz="1600" b="0" i="0" dirty="0">
                <a:solidFill>
                  <a:srgbClr val="0916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1033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0BBB9-F943-BB67-2F1C-5B0109922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51821"/>
          </a:xfrm>
        </p:spPr>
        <p:txBody>
          <a:bodyPr>
            <a:normAutofit/>
          </a:bodyPr>
          <a:lstStyle/>
          <a:p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Právnická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podnikající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fyzická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montáži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1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provozování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</a:t>
            </a:r>
            <a:endParaRPr lang="en-US" sz="1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AA84EC-354E-2791-4C56-4EB45E1FF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280160"/>
            <a:ext cx="9720073" cy="502920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předávaná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výrobcem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dodavatelem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obsahovala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údaje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nezbytné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posouzení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zkouškách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montážích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opravách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výkresové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sloužící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zpracování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technologických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postupů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obsluhy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zpracování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zajišťujících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nichž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skladují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upravují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toxické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výbušné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hořlavé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hoření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podporující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nichž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těmito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látkami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zachází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vybaveny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pevnými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svítidly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odpovídajícími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protokolu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určení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vnějších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vlivů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vstupu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přístupových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cestách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bezpečnostními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tabulkami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značkami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jednotlivé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vodivě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propojeny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chráněny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účinkům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atmosférické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statické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elektřiny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atmosférickým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vlivům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jiným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jinak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konstrukci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stavbě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odpovídaly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podmínkám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vlastnostem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nimiž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přijdou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styku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vhodnost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doložena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atestem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prohlášením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shodě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pevnost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těsnost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chráněno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účinkům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koroze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zhotoveno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odolný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korozi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prostorech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provozováno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odpovídající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větrání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ohledem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charakter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používanou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potřeby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opatřeno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měřením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tlaku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množství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hlavní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uzávěr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přívodu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byl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umístěn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snadno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přístupném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označeném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místě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přednostně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vně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objektu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jednotlivé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úseky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rozvodu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uzavíratelné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ohledem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funkci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každý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úsek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výjimkou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bytových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jednotkách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měl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možnost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odvzdušnění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odplynění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volného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průchodu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stavebními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konstrukcemi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spolehlivosti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nebyly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vedeny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výtahovými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šachtami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průchozí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 zemi pod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objekty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uzávěry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snadno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přístupné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ovladatelné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chráněny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neoprávněné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manipulaci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druhu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dopravovaných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označeny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bezpečnostním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označením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to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místech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mohly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zaměněny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média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o)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zplodiny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spalování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odvedeny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neohrožovaly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život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majetek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životní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prostředí</a:t>
            </a:r>
            <a:r>
              <a:rPr lang="en-US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449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F80BF-D228-4FA9-A8E2-3AE9E9213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62" y="585216"/>
            <a:ext cx="9981138" cy="663139"/>
          </a:xfrm>
        </p:spPr>
        <p:txBody>
          <a:bodyPr>
            <a:normAutofit/>
          </a:bodyPr>
          <a:lstStyle/>
          <a:p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2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F7A97-2DEF-4337-86EC-5F4348A99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076" y="1121200"/>
            <a:ext cx="9720073" cy="305323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Osobu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odpovědnou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odpovídá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seznámení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příslušné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cs-CZ" sz="2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bezpečnému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ověřuje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prokazuje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vykonávány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tímto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1" i="0" u="sng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Kontrola</a:t>
            </a:r>
            <a:r>
              <a:rPr lang="en-US" b="1" i="0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1" i="0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1" i="0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1" i="0" u="sng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provádí</a:t>
            </a:r>
            <a:r>
              <a:rPr lang="en-US" b="1" i="0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nejméně</a:t>
            </a:r>
            <a:r>
              <a:rPr lang="en-US" b="1" i="0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jedenkrát</a:t>
            </a:r>
            <a:r>
              <a:rPr lang="en-US" b="1" i="0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ročně</a:t>
            </a:r>
            <a:r>
              <a:rPr lang="en-US" b="1" i="0" u="sng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provádí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nejméně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jedenkrát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3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roky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Povinnost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provádění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kontrol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provozních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nevztahuje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je v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užívání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uživatelů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bytů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vlastníků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bytů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rodinných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domů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  <a:endParaRPr lang="cs-CZ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en-US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F508B62-70CC-4F9E-AA49-1B67131A261B}"/>
              </a:ext>
            </a:extLst>
          </p:cNvPr>
          <p:cNvSpPr txBox="1">
            <a:spLocks/>
          </p:cNvSpPr>
          <p:nvPr/>
        </p:nvSpPr>
        <p:spPr>
          <a:xfrm>
            <a:off x="763062" y="3982013"/>
            <a:ext cx="9720072" cy="663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08A8F8"/>
                </a:solidFill>
                <a:latin typeface="Arial" panose="020B0604020202020204" pitchFamily="34" charset="0"/>
              </a:rPr>
              <a:t>Harmonogram revizí a kontrol</a:t>
            </a:r>
            <a:endParaRPr lang="en-US" sz="2800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3B9515F7-F68B-4DAD-940A-0209F782789D}"/>
              </a:ext>
            </a:extLst>
          </p:cNvPr>
          <p:cNvSpPr txBox="1">
            <a:spLocks/>
          </p:cNvSpPr>
          <p:nvPr/>
        </p:nvSpPr>
        <p:spPr>
          <a:xfrm>
            <a:off x="706076" y="4452730"/>
            <a:ext cx="9618032" cy="240527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Harmonogram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vypracovává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období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6 let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konkrétní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termíny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konkrétních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termínů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harmonogram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průběžně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vyhodnocuje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aktualizuje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443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F73055-EE36-941C-B76F-1A96DFA9A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405517"/>
            <a:ext cx="9720073" cy="5903843"/>
          </a:xfrm>
        </p:spPr>
        <p:txBody>
          <a:bodyPr>
            <a:noAutofit/>
          </a:bodyPr>
          <a:lstStyle/>
          <a:p>
            <a:pPr lvl="1" algn="just"/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Povinnost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provádění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kontrol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provozních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revizí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dle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§ 19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2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nařízení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vlády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č. 191/2022 Sb., 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vyhrazených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technických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požadavcích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zajištění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jejich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bezpečnosti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nevztahuje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vyhrazené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technické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plynové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v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užívání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uživatelů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vlastníků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rodinných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domů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1600" b="1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Fyzické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osoby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užívající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osobnímu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užívání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uživatelé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anebo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vlastníci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dále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vlastníci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rodinných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domů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povinni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jakožto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zákazníci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dle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§ 62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odst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2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písm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f)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zákona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č. 458/2000 Sb.,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podmínkách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podnikání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výkonu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státní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správy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energetických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odvětvích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změně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některých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zákonů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energetický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zákon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znění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pozdějších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předpisů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udržovat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odběrné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plynové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takovém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stavu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aby se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nestalo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příčinou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ohrožení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života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zdraví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či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majetku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osob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 v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případě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zjištění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závady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tuto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bez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zbytečného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odkladu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odstranit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SUIP kontroly pouze v rámci </a:t>
            </a:r>
            <a:r>
              <a:rPr lang="cs-CZ" sz="16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pracovněprávníh</a:t>
            </a:r>
            <a:r>
              <a:rPr lang="cs-CZ" sz="1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vztahů 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nemovitosti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bytové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družstvo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by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měl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prokazatelně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určit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části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plynových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součástí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společných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prostor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bytového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domu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části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již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součástí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jednotek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užívaných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uživateli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anebo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vlastníků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těchto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Pokud to neurčí – odpovídá </a:t>
            </a:r>
            <a:r>
              <a:rPr lang="cs-CZ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vlasník</a:t>
            </a:r>
            <a:r>
              <a:rPr lang="cs-CZ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stav VTPZ </a:t>
            </a:r>
            <a:r>
              <a:rPr lang="cs-CZ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koplexně</a:t>
            </a:r>
            <a:r>
              <a:rPr lang="cs-CZ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!!!!!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základě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výše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uvedeného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vyhotovit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předání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plynového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6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do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užívání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nájemci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nájemní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smlouvě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případě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vlastníků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jednotek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rámci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společenství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vlastníků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jejich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stanovách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Pokud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nejsou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vlastníkem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nemovité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věci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stavby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prokazatelně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stanovena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dělící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místa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podobě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jednotek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odpovídá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tento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nemovité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věci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stav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plynového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komplexně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 to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stav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provozovaných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plynových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této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nemovitosti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případě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má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družstvo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SVJ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jasně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vymezené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společné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části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případně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vyhrazená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technická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jednotlivých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bytech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předána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užívání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revizní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technik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plynu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tuto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skutečnost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uvést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revizní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zprávě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kdy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závady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týkající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bytů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budou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družstvu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(SVJ)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dány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pouze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vědomí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ale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družstvo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ani SVJ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nenese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tyto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závady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odpovědnost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ani je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nemá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povinnost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odstraňovat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565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8AB58-8207-4695-9F7E-C9A53F378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55187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rgbClr val="08A8F8"/>
                </a:solidFill>
                <a:latin typeface="Arial" panose="020B0604020202020204" pitchFamily="34" charset="0"/>
              </a:rPr>
              <a:t>Kontrola</a:t>
            </a:r>
            <a:r>
              <a:rPr lang="en-US" sz="2400" dirty="0">
                <a:solidFill>
                  <a:srgbClr val="08A8F8"/>
                </a:solidFill>
                <a:latin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8A8F8"/>
                </a:solidFill>
                <a:latin typeface="Arial" panose="020B0604020202020204" pitchFamily="34" charset="0"/>
              </a:rPr>
              <a:t>zařízení</a:t>
            </a:r>
            <a:endParaRPr lang="en-US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5D004-A672-4651-831F-DB96F5AA1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129085"/>
            <a:ext cx="9720073" cy="550230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odborně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způsobilá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§ 12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2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3.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(osoba určená k obsluze)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splnění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považuje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pravidelný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servis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§ 19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1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druhé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třetí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úkonu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učiněn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podskupinu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§ 5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předmět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ověří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jednotlivých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viditelně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poškozeny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opotřebeny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zkorodovány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snížena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ovladatelnost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uzávěrů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hlavních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uzávěrů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pracoviště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umístěno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vybaveno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předepsanými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značkami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přístupnost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hlediska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obsluhy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těsnost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působení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vnějších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vlivů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okolností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větrání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odsávání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rozvodu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hlavním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uzávěrem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regulátorů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plynoměrů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přístupnost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umístění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ovladatelnost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uzávěru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regulačních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měřicích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větrání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instalačních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kanálů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instalačních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podlaží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osvětlení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těsnost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plynovodních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prostupů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to z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hlediska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vypracuje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oprávněná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osoba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zbytečného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odkladu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údaji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uvedenými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příloze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č. 6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Kontrola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provedena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konce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kalendářního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měsíce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uplyne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b="1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u="sng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jinak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měsíce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kratší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nejpozději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poslední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zjištěny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nedostatky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ohrožující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bezpečný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spolehlivý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zbytečného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odkladu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vyhotovení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86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1A538-60E9-4383-8979-DF3FB467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2">
                    <a:lumMod val="75000"/>
                  </a:schemeClr>
                </a:solidFill>
              </a:rPr>
              <a:t>Nařízení vlády o vyhrazených technických </a:t>
            </a:r>
            <a:r>
              <a:rPr lang="cs-CZ" sz="3200" u="sng" dirty="0">
                <a:solidFill>
                  <a:schemeClr val="tx2">
                    <a:lumMod val="75000"/>
                  </a:schemeClr>
                </a:solidFill>
              </a:rPr>
              <a:t>tlakových</a:t>
            </a:r>
            <a:r>
              <a:rPr lang="cs-CZ" sz="3200" dirty="0">
                <a:solidFill>
                  <a:schemeClr val="tx2">
                    <a:lumMod val="75000"/>
                  </a:schemeClr>
                </a:solidFill>
              </a:rPr>
              <a:t> zařízeních a požadavcích na zajištění jejich bezpečnosti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04AD0D2-A104-4A0B-AEF4-5E5CF6327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Toto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zapracovává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příslušný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Evropské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výčet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(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dále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„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tlaková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“) 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zařazení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ochranu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bezpečný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umístění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prohlídky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právnických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podnikajících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hlediska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potřebného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vybavení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zaměstnanců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prověřování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činnostem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hlediska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předepsané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kvalifikace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praxe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oboru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způsobu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prověřování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způsobilosti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23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7025D-527F-4413-907C-D6B2418A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286603"/>
            <a:ext cx="10498455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300" b="1" i="1" dirty="0">
                <a:solidFill>
                  <a:schemeClr val="tx2">
                    <a:lumMod val="75000"/>
                  </a:schemeClr>
                </a:solidFill>
              </a:rPr>
              <a:t>Zákon o bezpečnosti práce v souvislosti s provozem vyhrazených technických zařízení </a:t>
            </a:r>
            <a:endParaRPr lang="en-US" sz="43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239C5-ABAF-482E-AE30-8678FD7AF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58456"/>
            <a:ext cx="10028185" cy="47509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400" dirty="0"/>
              <a:t> </a:t>
            </a:r>
            <a:r>
              <a:rPr lang="pl-PL" sz="2400" dirty="0" err="1"/>
              <a:t>Zákon</a:t>
            </a:r>
            <a:r>
              <a:rPr lang="pl-PL" sz="2400" dirty="0"/>
              <a:t> </a:t>
            </a:r>
            <a:r>
              <a:rPr lang="pl-PL" sz="2400" dirty="0" err="1"/>
              <a:t>zpracováva</a:t>
            </a:r>
            <a:r>
              <a:rPr lang="pl-PL" sz="2400" dirty="0"/>
              <a:t> a </a:t>
            </a:r>
            <a:r>
              <a:rPr lang="pl-PL" sz="2400" dirty="0" err="1"/>
              <a:t>upravuje</a:t>
            </a:r>
            <a:r>
              <a:rPr lang="pl-PL" sz="2400" dirty="0"/>
              <a:t>: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celou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používání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v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případě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druhů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již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uvádění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výkon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státní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správy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úseku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práva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povinnosti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provádějí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obsluhu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montáž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údržbu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kontrolu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opravy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plnění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provozují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předpoklady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ověřování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způsobilosti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činnostem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předpoklady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ověřování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výkonu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vykonávajících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obsluhu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napětí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blízkosti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pod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napětím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elektrických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pod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napětím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61909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1B127-EA8D-4275-9183-FB2510CA5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763325"/>
            <a:ext cx="9720072" cy="166978"/>
          </a:xfrm>
        </p:spPr>
        <p:txBody>
          <a:bodyPr>
            <a:normAutofit fontScale="90000"/>
          </a:bodyPr>
          <a:lstStyle/>
          <a:p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tlaková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F40581-50E2-4A9A-9F82-EDF4F4226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017767"/>
            <a:ext cx="4754880" cy="529159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Vyhrazenými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tlakovými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zařízeními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kotle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nejvyšším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pracovním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tlakem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vyšším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0,5 bar, a to</a:t>
            </a:r>
          </a:p>
          <a:p>
            <a:pPr algn="just"/>
            <a:r>
              <a:rPr lang="en-US" sz="43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43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parní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kapalinové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kotle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nejvyšší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přesahuje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0,5 bar a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teplota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tekutiny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převyšuje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tomto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bod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varu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tekutiny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43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nejvyšší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přesahuje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0,5 bar a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obsahují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páry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žíravé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toxické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výbušné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kapaliny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1 o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jakékoliv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teplotě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jakékoliv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kapaliny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teplotě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převyšující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bod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varu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0,5 bar; za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tlakovou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nádobu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považovány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též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vyvíječe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páry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typu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pára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pára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typu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horká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voda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pára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vyvíječe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páry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nebezpečí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přehřátí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43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sloužící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dopravě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plynů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kritická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teplota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nižší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+ 50 °C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nichž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teplotě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+ 50 °C je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absolutní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tlak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par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vyšší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3 bar od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zdroje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místo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3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spotřeby</a:t>
            </a:r>
            <a:r>
              <a:rPr lang="en-US" sz="43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74771C-3480-495B-978A-8F0228DFC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1017767"/>
            <a:ext cx="4754880" cy="529159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n-US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Vyhrazenými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tlakovými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zařízeními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endParaRPr lang="en-US" sz="32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kotle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objemu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10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litrů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u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nichž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součin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nejvyššího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pracovního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PS v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barech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objemu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litrech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nepřesahuje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100,</a:t>
            </a: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10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litrů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u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nichž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součin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nejvyššího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pracovního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PS v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barech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objemu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litrech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nepřevyšuje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100,</a:t>
            </a: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trubek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nekruhových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průřezů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nejvyšším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vnitřním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rozměru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100 mm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sběračů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popřípadě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sběrači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sběrač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trubky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nekruhového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průřezu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nemá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vnitřní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rozměr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větší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150 mm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potrubí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rozšířené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vestavěné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vnitřní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průměr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(D)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nepřesahuje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vnitřní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průměr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označení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(d)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největší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připojené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trubky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 je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menší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než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3d,</a:t>
            </a: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tlaková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určená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motorová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vozidla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vzduchojemy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brzdového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systému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vzduchových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tlumičů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s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výjimkou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nástaveb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přepravu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tekutin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2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obsahující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tělesa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strojní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jejichž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dimenzování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volba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materiálu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vycházejí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především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dostatečné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pevnosti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tuhosti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stability s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ohledem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statické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dynamické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účinky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jiná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kritéria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pro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významným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konstrukčním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činitelem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mezi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tato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patří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endParaRPr lang="en-US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sudy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sloužící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distribuci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spotřebu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nápojů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hrnce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konvektomaty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obaly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zkapalněné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uhlovodíkové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směsi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určené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jednorázovému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otopná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tělesa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potrubí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teplovodních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otopných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systémů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tlaková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obsahující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kapalinu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zařazenou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§ 3 do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 bez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ohledu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nejvyšší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teplota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nepřekročí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teplotu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jejího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bodu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varu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0,5 bar,</a:t>
            </a:r>
          </a:p>
          <a:p>
            <a:pPr algn="just"/>
            <a:r>
              <a: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w)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plyny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tlakovém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objemu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maximálně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0,22 </a:t>
            </a:r>
            <a:r>
              <a:rPr lang="en-US" sz="3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litru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327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FEBCA-7C37-488F-9852-5BD080AD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3685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B0F0"/>
                </a:solidFill>
              </a:rPr>
              <a:t>Povinnosti provozovatele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373D6A-A83A-449D-8B6F-92EE3CE48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761" y="1753263"/>
            <a:ext cx="9720073" cy="4023360"/>
          </a:xfrm>
        </p:spPr>
        <p:txBody>
          <a:bodyPr>
            <a:normAutofit fontScale="92500" lnSpcReduction="20000"/>
          </a:bodyPr>
          <a:lstStyle/>
          <a:p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odpovědnou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odpovídá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seznámení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může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odpovědných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povinnostmi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vztahu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jednotlivým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druhům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Rozpis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písemně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plánu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přihlédnutím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dodavatele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tekutině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podmínkám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uplynutím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období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rozpisu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nový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rozpis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skončení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stávajícího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rozpisu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mohl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okamžitě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vstoupit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platnost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počítají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předchozí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Následné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posledního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dne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kalendářního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měsíce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472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966DC-0C5B-493A-9676-1AEB2D61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815803"/>
            <a:ext cx="9720072" cy="329184"/>
          </a:xfrm>
        </p:spPr>
        <p:txBody>
          <a:bodyPr>
            <a:normAutofit fontScale="90000"/>
          </a:bodyPr>
          <a:lstStyle/>
          <a:p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2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dokumentace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5C7A0-1A70-4432-ADE9-3F9860404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26650"/>
            <a:ext cx="9720073" cy="4782710"/>
          </a:xfrm>
        </p:spPr>
        <p:txBody>
          <a:bodyPr>
            <a:normAutofit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místního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provozního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předpisu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tekutinou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zařazenou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skupiny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 a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kotle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1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měsíce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u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2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měsíců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písemné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elektronické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podobě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přístupné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zpracování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zajišťuje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návodu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dodavatele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1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kotle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úschovu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2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předávané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výrobcem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dodavatelem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údaje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nezbytné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posouzení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nádoby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spočívající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výkresové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pevnostním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výpočtu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tuto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udržovat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aktuálním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2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dokladů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stanovujících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2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prohlídkách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lvl="2"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zápisů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kotlů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podepisuje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topič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obsluha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54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3C6DD-8DE1-483B-A573-C4E51175A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6192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Revize a zkoušky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C6748-B653-4939-8FD0-4CA53FEAA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26650"/>
            <a:ext cx="9720073" cy="478271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Splnění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§ 6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(montáž a opravy)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ověřuje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stavební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první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Splnění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§ 8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(Uvedení do provozu a provoz)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ověřuje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vnitřní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těsnosti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periodickou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mimořádnou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písmen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a)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f).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Plán revizí a zkoušek podle § 8 písemně stanoví provozovatel v Plánu revizí a zkoušek.</a:t>
            </a:r>
            <a:endParaRPr lang="en-US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292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08720-4CFA-4EA4-A275-BD0A0A206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55187"/>
          </a:xfrm>
        </p:spPr>
        <p:txBody>
          <a:bodyPr>
            <a:normAutofit/>
          </a:bodyPr>
          <a:lstStyle/>
          <a:p>
            <a:r>
              <a:rPr lang="cs-CZ" sz="2800" i="1" dirty="0">
                <a:solidFill>
                  <a:schemeClr val="tx2"/>
                </a:solidFill>
              </a:rPr>
              <a:t>OBSLUHA A KONTROLA </a:t>
            </a:r>
            <a:endParaRPr lang="en-US" sz="2800" i="1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7E08A9-AA6A-41F5-8B4F-C67E37C2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168842"/>
            <a:ext cx="9720073" cy="514051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Ověření znalostí obsluhy:</a:t>
            </a:r>
          </a:p>
          <a:p>
            <a:r>
              <a:rPr lang="cs-CZ" dirty="0"/>
              <a:t>u zařízení I třídy  - 1 za 2 roky</a:t>
            </a:r>
          </a:p>
          <a:p>
            <a:r>
              <a:rPr lang="cs-CZ" dirty="0">
                <a:solidFill>
                  <a:srgbClr val="FF0000"/>
                </a:solidFill>
              </a:rPr>
              <a:t>u zařízení II třídy  - 1 x 5 let</a:t>
            </a:r>
          </a:p>
          <a:p>
            <a:r>
              <a:rPr lang="cs-CZ" dirty="0"/>
              <a:t>Ověřování znalosti obsluhy </a:t>
            </a:r>
            <a:r>
              <a:rPr lang="cs-CZ" b="1" dirty="0"/>
              <a:t>se nepožaduje pro obsluhu zařízení s tlakem 0,5 baru a spotřebiči s jednotlivým tepelným výkonem méně než 50kW</a:t>
            </a:r>
            <a:r>
              <a:rPr lang="cs-CZ" dirty="0"/>
              <a:t>. Tady se provádí proškolení – servisní společností.</a:t>
            </a:r>
          </a:p>
          <a:p>
            <a:r>
              <a:rPr lang="cs-CZ" dirty="0"/>
              <a:t>Osnovu zaškolení a délku praxe si určí provozovatel. Ověření  znalostí provádí revizní technik.</a:t>
            </a:r>
          </a:p>
          <a:p>
            <a:r>
              <a:rPr lang="cs-CZ" b="1" dirty="0">
                <a:solidFill>
                  <a:srgbClr val="FF0000"/>
                </a:solidFill>
              </a:rPr>
              <a:t>Provozovatel není povinen:</a:t>
            </a:r>
          </a:p>
          <a:p>
            <a:r>
              <a:rPr lang="cs-CZ" b="1" dirty="0"/>
              <a:t>- vypracovat místní provozní řád pro odběrná zařízení pro rozvod plynu ke spotřebičům o jednotlivém tepelném výkonu nižším než 50 kW</a:t>
            </a:r>
          </a:p>
          <a:p>
            <a:r>
              <a:rPr lang="cs-CZ" b="1" dirty="0"/>
              <a:t>Vést Provozní deník pro odběrná plynová zařízení pro rozvod plynu ke spotřebičům o jednotlivém tepelném výkonu nižším než 50kW, s výjimkou kotelen 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4637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54F64-E058-4B9C-A109-75309427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15431"/>
          </a:xfrm>
        </p:spPr>
        <p:txBody>
          <a:bodyPr>
            <a:normAutofit/>
          </a:bodyPr>
          <a:lstStyle/>
          <a:p>
            <a:r>
              <a:rPr lang="cs-CZ" sz="2800" i="1" dirty="0">
                <a:solidFill>
                  <a:schemeClr val="tx2"/>
                </a:solidFill>
              </a:rPr>
              <a:t>Provádění revizí a kontrol tlakových nádob</a:t>
            </a:r>
            <a:endParaRPr lang="en-US" sz="2800" i="1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A1D8C3-006D-43FC-BBE1-1E4915259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057523"/>
            <a:ext cx="9720073" cy="525183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- </a:t>
            </a:r>
            <a:r>
              <a:rPr lang="cs-CZ" sz="2300" dirty="0"/>
              <a:t>tlakoměry přímo na nádobě  - 1 x 3 měsíce (obsluha)</a:t>
            </a:r>
          </a:p>
          <a:p>
            <a:r>
              <a:rPr lang="cs-CZ" sz="2300" dirty="0"/>
              <a:t>- pojistné zařízení – 1 x za měsíc (obsluha) – kuželku lze nadlehčit</a:t>
            </a:r>
          </a:p>
          <a:p>
            <a:r>
              <a:rPr lang="cs-CZ" sz="2300" dirty="0"/>
              <a:t>                           - 1 x za rok (servis) – kuželku nelze nadlehčit</a:t>
            </a:r>
          </a:p>
          <a:p>
            <a:r>
              <a:rPr lang="cs-CZ" sz="2300" dirty="0"/>
              <a:t>- teploměry přímo na nádobě  - 1 x za 2 roky (obsluha)</a:t>
            </a:r>
          </a:p>
          <a:p>
            <a:r>
              <a:rPr lang="cs-CZ" sz="2300" dirty="0"/>
              <a:t>- odkalení nádoby při trvalém provozu  - 1 x měsíc (obsluha)</a:t>
            </a:r>
          </a:p>
          <a:p>
            <a:r>
              <a:rPr lang="cs-CZ" sz="2300" dirty="0"/>
              <a:t>- odkalení nádoby při přerušovaném provozu – vždy při odstavení (obsluha)</a:t>
            </a:r>
          </a:p>
          <a:p>
            <a:r>
              <a:rPr lang="cs-CZ" sz="2300" dirty="0"/>
              <a:t>-----------------------</a:t>
            </a:r>
          </a:p>
          <a:p>
            <a:r>
              <a:rPr lang="cs-CZ" sz="2300" dirty="0"/>
              <a:t>- výchozí revize – při montáži nádoby na místo nebo po rekonstrukci (RT)</a:t>
            </a:r>
          </a:p>
          <a:p>
            <a:r>
              <a:rPr lang="cs-CZ" sz="2300" dirty="0"/>
              <a:t>- první provozní revize – do 14 dnů po instalaci na místo (revizní technik)</a:t>
            </a:r>
          </a:p>
          <a:p>
            <a:r>
              <a:rPr lang="cs-CZ" sz="2300" dirty="0"/>
              <a:t>- provozní revize  - 1 x za rok (revizní technik) – tlakové nádoby</a:t>
            </a:r>
          </a:p>
          <a:p>
            <a:r>
              <a:rPr lang="cs-CZ" sz="2300" dirty="0"/>
              <a:t>- vnitřní revize – 1 x 5 let (revizní technik) – tlakové nádoby</a:t>
            </a:r>
          </a:p>
          <a:p>
            <a:r>
              <a:rPr lang="cs-CZ" sz="2300" dirty="0"/>
              <a:t>- zkouška těsnosti – po provedené vnitřní revizi (revizní technik)</a:t>
            </a:r>
          </a:p>
          <a:p>
            <a:r>
              <a:rPr lang="cs-CZ" sz="2300" dirty="0"/>
              <a:t>- tlaková zkouška – 1 x 5 let u expanzomatu (revizní technik) </a:t>
            </a:r>
          </a:p>
          <a:p>
            <a:r>
              <a:rPr lang="cs-CZ" sz="2300" dirty="0"/>
              <a:t>                         - 1 x 10 let (revizní technik)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343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DA1ADC-F106-4B3C-8C83-9D603B639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94944"/>
          </a:xfrm>
        </p:spPr>
        <p:txBody>
          <a:bodyPr>
            <a:normAutofit/>
          </a:bodyPr>
          <a:lstStyle/>
          <a:p>
            <a:r>
              <a:rPr lang="cs-CZ" sz="2800" i="1" dirty="0">
                <a:solidFill>
                  <a:schemeClr val="tx2"/>
                </a:solidFill>
              </a:rPr>
              <a:t>Provádění revizí a kontrol kotlů</a:t>
            </a:r>
            <a:endParaRPr lang="en-US" sz="2800" i="1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2881C-6E8E-4355-818E-4EB30906D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224501"/>
            <a:ext cx="10211065" cy="508485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- přímé vodoznaky na kotli – 1 x za směnu (obsluha)</a:t>
            </a:r>
          </a:p>
          <a:p>
            <a:r>
              <a:rPr lang="cs-CZ" dirty="0"/>
              <a:t>- tlakoměry přímo na kotli – nulování – 1 x za měsíc (obsluha)</a:t>
            </a:r>
          </a:p>
          <a:p>
            <a:r>
              <a:rPr lang="cs-CZ" dirty="0"/>
              <a:t>- pojistné zařízení – 1 x za týden (obsluha) – kuželku lze nadlehčit</a:t>
            </a:r>
          </a:p>
          <a:p>
            <a:r>
              <a:rPr lang="cs-CZ" dirty="0"/>
              <a:t>                           - 1 x za rok (servis) – kuželku nelze nadlehčit</a:t>
            </a:r>
          </a:p>
          <a:p>
            <a:r>
              <a:rPr lang="cs-CZ" dirty="0"/>
              <a:t>- teploměry přímo na kotli – 1 x rok (revizní technik)</a:t>
            </a:r>
          </a:p>
          <a:p>
            <a:r>
              <a:rPr lang="cs-CZ" dirty="0"/>
              <a:t>- odkalení kotle při trvalém provozu – 1 x měsíc (obsluha)</a:t>
            </a:r>
          </a:p>
          <a:p>
            <a:r>
              <a:rPr lang="cs-CZ" dirty="0"/>
              <a:t>------------------</a:t>
            </a:r>
          </a:p>
          <a:p>
            <a:r>
              <a:rPr lang="cs-CZ" dirty="0"/>
              <a:t>- výchozí revize  - při montáži kotle na místo nebo po rekonstrukci (RT)</a:t>
            </a:r>
          </a:p>
          <a:p>
            <a:r>
              <a:rPr lang="cs-CZ" dirty="0"/>
              <a:t>- první provozní revize  - do 14ti dnů po instalaci na místo (RT)</a:t>
            </a:r>
          </a:p>
          <a:p>
            <a:r>
              <a:rPr lang="cs-CZ" dirty="0"/>
              <a:t>- provozní revize  - 1 x 3 měsíce (revizní technik) – kotle I. a II. třídy</a:t>
            </a:r>
          </a:p>
          <a:p>
            <a:r>
              <a:rPr lang="cs-CZ" dirty="0"/>
              <a:t>                          - 1 x 6 měsíců (revizní technik) – kotle III a IV. třídy</a:t>
            </a:r>
          </a:p>
          <a:p>
            <a:r>
              <a:rPr lang="cs-CZ" dirty="0"/>
              <a:t>- vnitřní revize  - 1 x rok (revizní technik) – kotle I. a II. třídy (termín může být prodloužen na 2roky)</a:t>
            </a:r>
          </a:p>
          <a:p>
            <a:r>
              <a:rPr lang="cs-CZ" dirty="0"/>
              <a:t>- zkouška těsnosti – po provedené vnitřní revizi (revizní technik)</a:t>
            </a:r>
          </a:p>
          <a:p>
            <a:r>
              <a:rPr lang="cs-CZ" dirty="0"/>
              <a:t>-tlaková zkouška – 1 x 5 let u expanzomatu (RT) (CSN 690012)</a:t>
            </a:r>
          </a:p>
          <a:p>
            <a:r>
              <a:rPr lang="cs-CZ" dirty="0"/>
              <a:t>                         - 1 x 10 let  (RT)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624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465F17-D985-4573-9A71-56DD8217D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620203"/>
            <a:ext cx="9720073" cy="595552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4500" b="0" i="0" dirty="0">
                <a:solidFill>
                  <a:schemeClr val="accent1"/>
                </a:solidFill>
                <a:effectLst/>
              </a:rPr>
              <a:t>TOPIČI</a:t>
            </a:r>
          </a:p>
          <a:p>
            <a:pPr algn="just"/>
            <a:r>
              <a:rPr lang="en-US" sz="2000" b="0" i="0" dirty="0" err="1">
                <a:solidFill>
                  <a:srgbClr val="000000"/>
                </a:solidFill>
                <a:effectLst/>
              </a:rPr>
              <a:t>Žadatel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o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osvědčení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o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odborné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způsobilosti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k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činnostem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vyhrazených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technických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zařízeních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pro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topiče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podle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zákona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musí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mít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odborný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zácvik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v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obsluze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kotlů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příslušné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třídy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skupiny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a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na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daný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druh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paliva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pod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dohledem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topiče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v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délce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nejméně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6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měsíců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a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odborný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0000"/>
                </a:solidFill>
                <a:effectLst/>
              </a:rPr>
              <a:t>kurs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alespoň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v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délce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stanovené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při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obsluze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kotlů</a:t>
            </a:r>
            <a:endParaRPr lang="en-US" sz="20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</a:rPr>
              <a:t>a)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 I.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třídy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50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hodin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</a:rPr>
              <a:t>b)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 II.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třídy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40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hodin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</a:rPr>
              <a:t>c)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 III.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třídy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30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hodin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</a:p>
          <a:p>
            <a:pPr algn="just"/>
            <a:r>
              <a:rPr lang="en-US" sz="2000" b="1" i="0" dirty="0">
                <a:solidFill>
                  <a:srgbClr val="000000"/>
                </a:solidFill>
                <a:effectLst/>
              </a:rPr>
              <a:t>d)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 IV.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třídy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20 </a:t>
            </a:r>
            <a:r>
              <a:rPr lang="en-US" sz="2000" b="0" i="0" dirty="0" err="1">
                <a:solidFill>
                  <a:srgbClr val="000000"/>
                </a:solidFill>
                <a:effectLst/>
              </a:rPr>
              <a:t>hodin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.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cs-CZ" sz="2000" b="1" dirty="0">
                <a:solidFill>
                  <a:srgbClr val="FF0000"/>
                </a:solidFill>
              </a:rPr>
              <a:t>Osvědčení o odborné způsobilosti k činnostem na vyhrazených technických zařízeních podle zákona </a:t>
            </a:r>
            <a:r>
              <a:rPr lang="cs-CZ" sz="2000" b="1" u="sng" dirty="0">
                <a:solidFill>
                  <a:srgbClr val="FF0000"/>
                </a:solidFill>
              </a:rPr>
              <a:t>se nevyžaduje </a:t>
            </a:r>
            <a:r>
              <a:rPr lang="cs-CZ" sz="2000" dirty="0">
                <a:solidFill>
                  <a:srgbClr val="FF0000"/>
                </a:solidFill>
              </a:rPr>
              <a:t>k obsluze kotlů:</a:t>
            </a:r>
          </a:p>
          <a:p>
            <a:pPr algn="just"/>
            <a:r>
              <a:rPr lang="cs-CZ" sz="2000" b="0" i="0" dirty="0">
                <a:solidFill>
                  <a:srgbClr val="FF0000"/>
                </a:solidFill>
                <a:effectLst/>
              </a:rPr>
              <a:t> - automatických s jmenovitým množstvím vyráběné páry do 0,5 t/h.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- automatických horkovodních a kapalinových s tepelným výkonem do 0,35 MW</a:t>
            </a:r>
          </a:p>
          <a:p>
            <a:pPr algn="just"/>
            <a:r>
              <a:rPr lang="cs-CZ" sz="2000" b="0" i="0" dirty="0">
                <a:solidFill>
                  <a:srgbClr val="FF0000"/>
                </a:solidFill>
                <a:effectLst/>
              </a:rPr>
              <a:t>- průtočných o objemu do 100 litrů.</a:t>
            </a:r>
            <a:endParaRPr lang="en-US" sz="2000" b="0" i="0" dirty="0">
              <a:solidFill>
                <a:srgbClr val="FF0000"/>
              </a:solidFill>
              <a:effectLst/>
            </a:endParaRPr>
          </a:p>
          <a:p>
            <a:r>
              <a:rPr lang="cs-CZ" dirty="0"/>
              <a:t>Tato VTZ mohou obsluhovat fyzické osoby, které jsou přezkoušeny </a:t>
            </a:r>
            <a:r>
              <a:rPr lang="cs-CZ" dirty="0">
                <a:solidFill>
                  <a:srgbClr val="FF0000"/>
                </a:solidFill>
              </a:rPr>
              <a:t>tříčlennou komisí u provozovatele</a:t>
            </a:r>
            <a:r>
              <a:rPr lang="cs-CZ" dirty="0"/>
              <a:t>. Předsedou komise je revizní technik kotlů.</a:t>
            </a:r>
          </a:p>
          <a:p>
            <a:r>
              <a:rPr lang="cs-CZ" dirty="0"/>
              <a:t>Komise ověří, zda uchazeč splňuje předpoklady odborné způsobilosti podle zákona a požadavky k řádnému zajištění činnosti v požadovaném rozsahu, kterými jsou:</a:t>
            </a:r>
          </a:p>
          <a:p>
            <a:r>
              <a:rPr lang="cs-CZ" dirty="0"/>
              <a:t>- znalost a schopnost obsluhovat vyhrazené tlakové zařízení, které musí být ověřeno revizním technikem kotlů, o čem je vyhotoven zápis;</a:t>
            </a:r>
          </a:p>
          <a:p>
            <a:r>
              <a:rPr lang="cs-CZ" dirty="0"/>
              <a:t>- znalost pokynu a právních a ostatních předpisů k zajištění bezpečnosti a ochrany zdraví při práci k provozu a</a:t>
            </a:r>
          </a:p>
          <a:p>
            <a:r>
              <a:rPr lang="cs-CZ" dirty="0"/>
              <a:t>- nejméně čtrnáctidenní praktický odborný zácvik.</a:t>
            </a:r>
          </a:p>
          <a:p>
            <a:r>
              <a:rPr lang="cs-CZ" dirty="0"/>
              <a:t>Přezkoušení se provádí se </a:t>
            </a:r>
            <a:r>
              <a:rPr lang="cs-CZ" b="1" dirty="0">
                <a:solidFill>
                  <a:srgbClr val="FF0000"/>
                </a:solidFill>
              </a:rPr>
              <a:t>jednou za 3 roky a musí se o tom vyhotovit zápis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621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BB234B-C15A-4A90-9735-7F08AA860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2166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B0F0"/>
                </a:solidFill>
              </a:rPr>
              <a:t>Lhůty kontrol a revizí</a:t>
            </a:r>
            <a:endParaRPr lang="en-US" sz="2800" dirty="0">
              <a:solidFill>
                <a:srgbClr val="00B0F0"/>
              </a:solidFill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562C3236-9413-4A32-96B6-84FBA005D4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774642"/>
              </p:ext>
            </p:extLst>
          </p:nvPr>
        </p:nvGraphicFramePr>
        <p:xfrm>
          <a:off x="1023938" y="2286000"/>
          <a:ext cx="972026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2">
                  <a:extLst>
                    <a:ext uri="{9D8B030D-6E8A-4147-A177-3AD203B41FA5}">
                      <a16:colId xmlns:a16="http://schemas.microsoft.com/office/drawing/2014/main" val="2413855135"/>
                    </a:ext>
                  </a:extLst>
                </a:gridCol>
                <a:gridCol w="1023565">
                  <a:extLst>
                    <a:ext uri="{9D8B030D-6E8A-4147-A177-3AD203B41FA5}">
                      <a16:colId xmlns:a16="http://schemas.microsoft.com/office/drawing/2014/main" val="4156584540"/>
                    </a:ext>
                  </a:extLst>
                </a:gridCol>
                <a:gridCol w="2864539">
                  <a:extLst>
                    <a:ext uri="{9D8B030D-6E8A-4147-A177-3AD203B41FA5}">
                      <a16:colId xmlns:a16="http://schemas.microsoft.com/office/drawing/2014/main" val="3421714967"/>
                    </a:ext>
                  </a:extLst>
                </a:gridCol>
                <a:gridCol w="1944052">
                  <a:extLst>
                    <a:ext uri="{9D8B030D-6E8A-4147-A177-3AD203B41FA5}">
                      <a16:colId xmlns:a16="http://schemas.microsoft.com/office/drawing/2014/main" val="2963744595"/>
                    </a:ext>
                  </a:extLst>
                </a:gridCol>
                <a:gridCol w="1944052">
                  <a:extLst>
                    <a:ext uri="{9D8B030D-6E8A-4147-A177-3AD203B41FA5}">
                      <a16:colId xmlns:a16="http://schemas.microsoft.com/office/drawing/2014/main" val="3300625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Vyhrazené tlakové zařízení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třída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Provozní revize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Vnitřní revize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Tlaková zkouška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78715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/>
                        <a:t>Nádoby stabilní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x za rok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1 x za 5 let</a:t>
                      </a:r>
                      <a:endParaRPr lang="en-US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r>
                        <a:rPr lang="cs-CZ" dirty="0"/>
                        <a:t>1 x 10 let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2689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x za rok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0444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cs-CZ" dirty="0"/>
                        <a:t>Kotle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I.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1 x za 3 měsíce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dirty="0"/>
                        <a:t>1 x za rok u kotlů I. a II. třídy může být prodloužen termín na 2 roky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2375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II.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2671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III.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/>
                        <a:t>1 x za 6 měsíců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5077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IV.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010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8661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E1427-9E33-46DA-933B-E2CC385EE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48640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cs-CZ" dirty="0"/>
              <a:t>Nařízení vlády o vyhrazených technických </a:t>
            </a:r>
            <a:r>
              <a:rPr lang="cs-CZ" u="sng" dirty="0"/>
              <a:t>zdvihacích</a:t>
            </a:r>
            <a:r>
              <a:rPr lang="cs-CZ" dirty="0"/>
              <a:t> zařízeních a požadavcích na zajištění jejich bezpečnosti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815949-60E8-4D5A-B817-379B9D452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Toto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zapracovává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Evropské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technická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dále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„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“),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představují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zvýšenou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míru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umístění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kladené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právnických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podnikajících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případnou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zaměstnanců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vykonávají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prověřování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způsobilosti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těchto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4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743A7-0FF4-48D7-8551-C7804C67A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58554"/>
          </a:xfrm>
        </p:spPr>
        <p:txBody>
          <a:bodyPr>
            <a:normAutofit/>
          </a:bodyPr>
          <a:lstStyle/>
          <a:p>
            <a:pPr algn="ctr"/>
            <a:r>
              <a:rPr lang="cs-CZ" sz="4300" b="1" i="1" dirty="0">
                <a:solidFill>
                  <a:schemeClr val="tx2"/>
                </a:solidFill>
              </a:rPr>
              <a:t>Definice</a:t>
            </a:r>
            <a:endParaRPr lang="en-US" sz="4300" b="1" i="1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B44E38-A0F5-4FC7-869E-BBEEA8092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152939"/>
            <a:ext cx="9720073" cy="51564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pl-PL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/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vyhrazeným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technickým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zařízením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tlakové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plynové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charakterem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akumulovanou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energií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důsledku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nesprávného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výskytem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rizik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vyvolávajících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nebezpečné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situace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nedodržením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představuje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riziko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/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dokumentací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soubor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dodaných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výrobcem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dodavatelem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českém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jazyce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dispozici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celou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dobu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dokumentací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soubor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obsahující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deník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doklady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kvalifikaci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obsluhy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harmonogramy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specifické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vznikající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požadovaném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3325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BD93B-A6D0-43D9-861B-6DD6F8FB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392794"/>
          </a:xfrm>
        </p:spPr>
        <p:txBody>
          <a:bodyPr>
            <a:normAutofit fontScale="90000"/>
          </a:bodyPr>
          <a:lstStyle/>
          <a:p>
            <a:r>
              <a:rPr lang="cs-CZ" sz="2800" i="1" dirty="0">
                <a:solidFill>
                  <a:schemeClr val="tx2">
                    <a:lumMod val="75000"/>
                  </a:schemeClr>
                </a:solidFill>
              </a:rPr>
              <a:t>Vyhrazená zdvihací zařízení</a:t>
            </a:r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6C1EF6-ABDB-4A77-BC94-B0ED2E790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232453"/>
            <a:ext cx="4754880" cy="5076908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cs-CZ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</a:t>
            </a:r>
            <a:r>
              <a:rPr lang="en-US" sz="3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yhrazenými</a:t>
            </a:r>
            <a:r>
              <a:rPr lang="en-US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zdvihacími</a:t>
            </a:r>
            <a:r>
              <a:rPr lang="en-US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zařízeními</a:t>
            </a:r>
            <a:r>
              <a:rPr lang="en-US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cs-CZ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en-US" sz="3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35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jeřáby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zdvihadla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kladkostrojů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motorickým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pohonem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nosnosti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přesahující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1000 kg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jeřáby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zdvihadla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kladkostrojů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ručním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pohonem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nosnosti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přesahující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5000 kg,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trvale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instalovaného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uchopení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zavěšení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břemene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5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plošiny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motorickým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pohonem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výškou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zdvihu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přesahující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1,5 m,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pojízdné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plošiny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závěsné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plošiny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stožárové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šplhací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pracovní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plošiny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5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výtahy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dopravu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nákladu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nákladu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svislé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plošiny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trvalou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součástí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budov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povolenou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dopravou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nákladu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o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nosnosti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přesahující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100 kg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výškou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zdvihu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přesahující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2 m,</a:t>
            </a:r>
          </a:p>
          <a:p>
            <a:pPr algn="just"/>
            <a:r>
              <a:rPr lang="en-US" sz="35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stavební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výtahy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přepravu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nákladu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</a:t>
            </a:r>
          </a:p>
          <a:p>
            <a:pPr algn="just"/>
            <a:r>
              <a:rPr lang="en-US" sz="35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regálové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zakladače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svisle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pohyblivými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stanovišti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obsluhy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500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přesuvny</a:t>
            </a:r>
            <a:r>
              <a:rPr lang="en-US" sz="35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C57ED1-8B23-4DBE-BE45-0D8F31D54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978011"/>
            <a:ext cx="4754880" cy="533135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zdvižné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vozíky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sestavená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konstruovaná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výhradně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ramena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stožáry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nástavby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závěsné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dopravníky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nakladače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čela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nákladních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automobilů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vozidel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odvoz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odpadů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pohyblivé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schody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pohyblivé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chodníky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mechanické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rampy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výsuvné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žebříky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vázání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zavěšení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uchopení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břemen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trvalou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lidové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zábavy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jevištní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pódiová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technologická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plošiny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automobilů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schodišťové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výtahy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šikmé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zvedací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plošiny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motorickým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pohonem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pomocná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jednoúčelová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manipulační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technologických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linek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strojů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vrátky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trvalé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dočasné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jeřábové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dráhy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249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38543-8D06-4058-ABBD-71D7E230E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518" y="251261"/>
            <a:ext cx="9720072" cy="639285"/>
          </a:xfrm>
        </p:spPr>
        <p:txBody>
          <a:bodyPr/>
          <a:lstStyle/>
          <a:p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zdvihacích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621B89-1DB5-4618-B380-32C693D15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061" y="890546"/>
            <a:ext cx="9720073" cy="566132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endParaRPr lang="en-US" sz="3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pověřenou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osobu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odpovídající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zdvihacího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jednající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základě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písemného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pověření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seznámení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udržuje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takovém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technickém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bezpečný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spolehlivý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uvedenými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příloze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č. 3 k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tomuto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v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případě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výskytu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nebezpečných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situací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přímo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ohrožujících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zúčastněných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bezprostředně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vyřadí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dispozici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výrobce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dodavatele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výrobce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dodavatel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zanikl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nemá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nástupce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bezpečný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místním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provozním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předpisem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udržuje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zdvihacího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záznamy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provozního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deníku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požadavky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právních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ostatních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předpisů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prohlídek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zdvihacím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řádné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vykonání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lhůtách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přijímá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nápravná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odstranění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zjištěných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závad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minimalizaci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provozních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rizik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zjištěné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nedostatky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závady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podkladem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plánování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údržby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sz="3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u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uvedených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nabytí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účinnosti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jiného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předpisu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oblasti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posuzování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shody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aktualizuje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související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týkajících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provozuschopnosti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zdvihacího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případě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mění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používání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okolní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podmínky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5892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FFB6D-B879-411C-B5C3-1361513EB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41" y="648827"/>
            <a:ext cx="9720072" cy="472307"/>
          </a:xfrm>
        </p:spPr>
        <p:txBody>
          <a:bodyPr>
            <a:normAutofit fontScale="90000"/>
          </a:bodyPr>
          <a:lstStyle/>
          <a:p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lhůty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odborných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dirty="0" err="1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výtahů</a:t>
            </a:r>
            <a:b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</a:br>
            <a:r>
              <a:rPr lang="en-US" sz="1800" b="1" i="0" dirty="0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 </a:t>
            </a:r>
            <a:endParaRPr lang="en-US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ED4D3094-2800-48AB-AFA2-EEB3CFD8E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026892"/>
              </p:ext>
            </p:extLst>
          </p:nvPr>
        </p:nvGraphicFramePr>
        <p:xfrm>
          <a:off x="745643" y="947210"/>
          <a:ext cx="972026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2337">
                  <a:extLst>
                    <a:ext uri="{9D8B030D-6E8A-4147-A177-3AD203B41FA5}">
                      <a16:colId xmlns:a16="http://schemas.microsoft.com/office/drawing/2014/main" val="2667352423"/>
                    </a:ext>
                  </a:extLst>
                </a:gridCol>
                <a:gridCol w="3277923">
                  <a:extLst>
                    <a:ext uri="{9D8B030D-6E8A-4147-A177-3AD203B41FA5}">
                      <a16:colId xmlns:a16="http://schemas.microsoft.com/office/drawing/2014/main" val="1444895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Druh výtahu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Interval roky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Výtahy určené k dopravě osob nebo osob a nákladu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51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Výtahy určené pouze k dopravě nákladu a malé nákladní výtahy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1216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cs-CZ" dirty="0"/>
                        <a:t>Stanovené lhůty je možné překročit nejdéle o 6 měsíců.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025743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8A5A4EB4-41A6-43F4-BDA7-3DF1F4A56266}"/>
              </a:ext>
            </a:extLst>
          </p:cNvPr>
          <p:cNvSpPr txBox="1">
            <a:spLocks/>
          </p:cNvSpPr>
          <p:nvPr/>
        </p:nvSpPr>
        <p:spPr>
          <a:xfrm>
            <a:off x="651740" y="2492799"/>
            <a:ext cx="9720072" cy="472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err="1">
                <a:solidFill>
                  <a:srgbClr val="08A8F8"/>
                </a:solidFill>
                <a:latin typeface="Arial" panose="020B0604020202020204" pitchFamily="34" charset="0"/>
              </a:rPr>
              <a:t>Lhůty</a:t>
            </a:r>
            <a:r>
              <a:rPr lang="cs-CZ" sz="1800" b="1" dirty="0">
                <a:solidFill>
                  <a:srgbClr val="08A8F8"/>
                </a:solidFill>
                <a:latin typeface="Arial" panose="020B0604020202020204" pitchFamily="34" charset="0"/>
              </a:rPr>
              <a:t> odborných prohlídek výtahů</a:t>
            </a:r>
            <a:endParaRPr lang="en-US" dirty="0"/>
          </a:p>
        </p:txBody>
      </p:sp>
      <p:graphicFrame>
        <p:nvGraphicFramePr>
          <p:cNvPr id="6" name="Tabulka 4">
            <a:extLst>
              <a:ext uri="{FF2B5EF4-FFF2-40B4-BE49-F238E27FC236}">
                <a16:creationId xmlns:a16="http://schemas.microsoft.com/office/drawing/2014/main" id="{ED0B0AC1-AAA2-4E56-82EA-72ADFC585F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834866"/>
              </p:ext>
            </p:extLst>
          </p:nvPr>
        </p:nvGraphicFramePr>
        <p:xfrm>
          <a:off x="745643" y="2965106"/>
          <a:ext cx="972026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104">
                  <a:extLst>
                    <a:ext uri="{9D8B030D-6E8A-4147-A177-3AD203B41FA5}">
                      <a16:colId xmlns:a16="http://schemas.microsoft.com/office/drawing/2014/main" val="2667352423"/>
                    </a:ext>
                  </a:extLst>
                </a:gridCol>
                <a:gridCol w="2713259">
                  <a:extLst>
                    <a:ext uri="{9D8B030D-6E8A-4147-A177-3AD203B41FA5}">
                      <a16:colId xmlns:a16="http://schemas.microsoft.com/office/drawing/2014/main" val="1444895109"/>
                    </a:ext>
                  </a:extLst>
                </a:gridCol>
                <a:gridCol w="3118897">
                  <a:extLst>
                    <a:ext uri="{9D8B030D-6E8A-4147-A177-3AD203B41FA5}">
                      <a16:colId xmlns:a16="http://schemas.microsoft.com/office/drawing/2014/main" val="17564566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Druh výtahu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Lhůty provádění odborných prohlídek v měsících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Kategorie 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Kategorie II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51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Výtahy určené k dopravě osob nebo osob a nákladu v budovách s převažujícím volným přístupem veřejnosti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 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12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Výtahy určené k dopravě osob nebo osob a nákladů v budovách používaných převážně uživateli budovy s omezeným přístupem veřejnosti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         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025743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cs-CZ" dirty="0"/>
                        <a:t>Stanovené lhůty je možné překročit nejdéle o 2 týdny.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915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9326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73B16-9356-4888-BA73-5C2B98D5E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2">
                    <a:lumMod val="75000"/>
                  </a:schemeClr>
                </a:solidFill>
              </a:rPr>
              <a:t>Shrnutí – OO za </a:t>
            </a:r>
            <a:r>
              <a:rPr lang="cs-CZ" i="1" dirty="0" err="1">
                <a:solidFill>
                  <a:schemeClr val="tx2">
                    <a:lumMod val="75000"/>
                  </a:schemeClr>
                </a:solidFill>
              </a:rPr>
              <a:t>provOZ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</a:rPr>
              <a:t> VTZ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0DF97-2EBF-4BDC-BB73-6E6C25354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98212"/>
            <a:ext cx="9720073" cy="4711148"/>
          </a:xfrm>
        </p:spPr>
        <p:txBody>
          <a:bodyPr>
            <a:normAutofit/>
          </a:bodyPr>
          <a:lstStyle/>
          <a:p>
            <a:r>
              <a:rPr lang="cs-CZ" dirty="0"/>
              <a:t>- dbá na to aby VTZ bylo provozováno a používáno pouze pokud je vyloučen stav ohrožující zdraví, bezpečnost práce a provozu</a:t>
            </a:r>
          </a:p>
          <a:p>
            <a:r>
              <a:rPr lang="cs-CZ" dirty="0"/>
              <a:t>- dbá na to, aby u jim provozovaného VTZ byly bezodkladně odstraněny závady ohrožující bezpečný a spolehlivý provoz zjištěné revizi nebo kontrole</a:t>
            </a:r>
          </a:p>
          <a:p>
            <a:r>
              <a:rPr lang="cs-CZ" dirty="0"/>
              <a:t>- odpovídá za vedení kompletních seznamů VTZ a aktualizuje tyto seznamy</a:t>
            </a:r>
          </a:p>
          <a:p>
            <a:r>
              <a:rPr lang="cs-CZ" dirty="0"/>
              <a:t>- spolupracuje na vytvoření Plánu údržby VTZ (údržba, plán kontrol a revizí)</a:t>
            </a:r>
          </a:p>
          <a:p>
            <a:r>
              <a:rPr lang="cs-CZ" dirty="0"/>
              <a:t>- dohlíží na dodržování provozních předpisů</a:t>
            </a:r>
          </a:p>
          <a:p>
            <a:r>
              <a:rPr lang="cs-CZ" dirty="0"/>
              <a:t>- uchovává průvodní dokumentaci a dohlíží nad úplností průvodní dokumentace, kterou aktualizuje</a:t>
            </a:r>
          </a:p>
          <a:p>
            <a:r>
              <a:rPr lang="cs-CZ" dirty="0"/>
              <a:t>- zajišťuje revize, kontroly a prohlídky VTZ</a:t>
            </a:r>
          </a:p>
          <a:p>
            <a:r>
              <a:rPr lang="cs-CZ" dirty="0"/>
              <a:t>- zastupuje provozovatele v rámci jednání se státními orgány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249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8ABAF-217B-4E8F-9FA4-7A6EA5AFA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osoby </a:t>
            </a:r>
            <a:r>
              <a:rPr lang="pl-PL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školené</a:t>
            </a:r>
            <a:r>
              <a:rPr lang="pl-PL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sz="28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seznámené</a:t>
            </a:r>
            <a:r>
              <a:rPr lang="pl-PL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l-PL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endParaRPr lang="en-US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095758-0EA3-4C22-9DAE-1062D7EA5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ust. § 3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odst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nařízení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vlády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č. 194/2022 Sb.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800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mohou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vykonávat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pouze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u="sng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obsluhu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elektrického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zařízení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nízkého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l-PL" sz="1800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malého</a:t>
            </a:r>
            <a:r>
              <a:rPr lang="pl-PL" sz="18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napětí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seznámení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provede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zaměstnavatel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v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souladu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zákoníkem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-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školení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BOZP +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školení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dle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ust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. § 103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odst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. 2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zákona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č. 262/2006 Sb.,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zákoník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práce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,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ve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znění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pozdějších</a:t>
            </a:r>
            <a:r>
              <a:rPr lang="en-US" sz="1800" b="0" i="0" dirty="0">
                <a:solidFill>
                  <a:srgbClr val="393939"/>
                </a:solidFill>
                <a:effectLst/>
                <a:latin typeface="pt_sans"/>
              </a:rPr>
              <a:t> </a:t>
            </a:r>
            <a:r>
              <a:rPr lang="en-US" sz="1800" b="0" i="0" dirty="0" err="1">
                <a:solidFill>
                  <a:srgbClr val="393939"/>
                </a:solidFill>
                <a:effectLst/>
                <a:latin typeface="pt_sans"/>
              </a:rPr>
              <a:t>předpisů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ekvivalentní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kvalifikaci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ust. § 3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zrušené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vyhlášky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č. 50/1978 Sb.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728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C35191-B00A-480F-AA6E-B22118A89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Osoby poučené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D0C8ED-EB66-4854-91F5-043A4A0C5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42554"/>
            <a:ext cx="9720073" cy="5208104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6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ust. § 19 </a:t>
            </a:r>
            <a:r>
              <a:rPr lang="pl-PL" sz="26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odst</a:t>
            </a:r>
            <a:r>
              <a:rPr lang="pl-PL" sz="26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pl-PL" sz="26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zákona</a:t>
            </a:r>
            <a:r>
              <a:rPr lang="pl-PL" sz="26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VTZ + ust. § 4 </a:t>
            </a:r>
            <a:r>
              <a:rPr lang="pl-PL" sz="26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nařízení</a:t>
            </a:r>
            <a:r>
              <a:rPr lang="pl-PL" sz="26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6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vlády</a:t>
            </a:r>
            <a:endParaRPr lang="en-U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4500" spc="50" dirty="0" err="1">
                <a:solidFill>
                  <a:srgbClr val="2E74B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Mohou</a:t>
            </a:r>
            <a:r>
              <a:rPr lang="pl-PL" sz="4500" spc="50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spc="50" dirty="0" err="1">
                <a:solidFill>
                  <a:srgbClr val="2E74B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vykonávat</a:t>
            </a:r>
            <a:r>
              <a:rPr lang="pl-PL" sz="4500" spc="50" dirty="0">
                <a:solidFill>
                  <a:srgbClr val="2E74B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sz="4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4500" spc="5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 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samostatnou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obsluhu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elektrického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zařízení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bez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omezení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omezením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může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dotýkat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jen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těch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částí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zařízení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které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jsou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obsluhu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určeny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en-US" sz="4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práci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podle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pokynů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elektrických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zařízeních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malého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nízkého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bez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v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jejich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blízkosti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en-US" sz="4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práci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dohledem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elektrických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zařízeních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vysokého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bez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v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jejich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blízkosti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en-US" sz="4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práci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dohledem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osoby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znalé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blízkosti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nekrytých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živých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částí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elektrických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zařízení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nízkého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v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bezpečné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vzdálenosti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od nich,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nebo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až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dotyk s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izolačním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krytem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chránícím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nahodilým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dotykem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živou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částí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en-US" sz="4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práci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 dozorem osoby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znalé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blízkosti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nekrytých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živých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částí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elektrických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zařízení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vysokého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napětím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endParaRPr lang="en-US" sz="4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práci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elektrickém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zařízení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zvláštních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případech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které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právnická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osoba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nebo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podnikající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fyzická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osoba,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která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provozuje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elektrické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zařízení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zpracovala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vydala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zvláštní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pracovní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postup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kterým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byla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osoba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poučená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předem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opakovaně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stanovených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lhůtách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seznámena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byla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prakticky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zacvičena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této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činnosti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o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seznámení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vyhotoví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zápis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který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podepíše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osoba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poučená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spolu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osobou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která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seznámení</a:t>
            </a:r>
            <a:r>
              <a:rPr lang="pl-PL" sz="4500" dirty="0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4500" dirty="0" err="1">
                <a:solidFill>
                  <a:srgbClr val="1B59D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provedla</a:t>
            </a:r>
            <a:endParaRPr lang="en-US" sz="4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5460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E45FA-4EBD-47D7-8482-22F76E57C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620202"/>
            <a:ext cx="9720073" cy="5689158"/>
          </a:xfrm>
        </p:spPr>
        <p:txBody>
          <a:bodyPr>
            <a:normAutofit/>
          </a:bodyPr>
          <a:lstStyle/>
          <a:p>
            <a:pPr marL="228600" indent="-228600"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časový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rozsah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poučení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jsou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stanoveny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právnickou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osobou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nebo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podnikající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fyzickou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osobou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která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provozuje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elektrické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zařízení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poučení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ověření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znalostí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být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proveden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zápis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který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vyhotoví</a:t>
            </a:r>
            <a:r>
              <a:rPr lang="pl-P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osoba </a:t>
            </a:r>
            <a:r>
              <a:rPr lang="pl-PL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znalá</a:t>
            </a:r>
            <a:r>
              <a:rPr lang="pl-P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která</a:t>
            </a:r>
            <a:r>
              <a:rPr lang="pl-P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poučení</a:t>
            </a:r>
            <a:r>
              <a:rPr lang="pl-P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l-PL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ověření</a:t>
            </a:r>
            <a:r>
              <a:rPr lang="pl-P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provedla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Rozsah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školení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právních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ostatních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předpisech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zajištění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bezpečnosti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ochrany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zdraví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práci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pro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činnost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elektrických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zařízeních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jejich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blízkosti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dále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byla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školena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možných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příčin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rizik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elektrických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zařízeních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v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jejich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blízkosti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upozorněna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možné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ohrožení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elektrickými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zařízeními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seznámena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postupy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poskytnutí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první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pomoci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úrazech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elektrickým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proudem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ekvivalentní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kvalifikaci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ust. § 4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zrušené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vyhlášky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č. 50/1978 Sb.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922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B67D4-5D5D-41C0-A2C7-10BFDCA7A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Osoby znalé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866F88-81D4-4FF7-8CB6-A5E25226D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89043"/>
            <a:ext cx="9720073" cy="452031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ust. § 19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zákona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VTZ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osoby znale pro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samostatnou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činnost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(elektrotechnik)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ekvivalentní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kvalifikaci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ust. </a:t>
            </a:r>
            <a:r>
              <a:rPr lang="en-US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5 a 6 </a:t>
            </a:r>
            <a:r>
              <a:rPr lang="en-US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zrušené</a:t>
            </a:r>
            <a:r>
              <a:rPr lang="en-US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vyhlášky</a:t>
            </a:r>
            <a:r>
              <a:rPr lang="en-US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č. 50/1978 Sb.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osoby znale pro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řízení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činnosti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(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elektrotechnik)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ekvivalentní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kvalifikaci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ust. </a:t>
            </a:r>
            <a:r>
              <a:rPr lang="en-US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7, 8 a 10 </a:t>
            </a:r>
            <a:r>
              <a:rPr lang="en-US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zrušené</a:t>
            </a:r>
            <a:r>
              <a:rPr lang="en-US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vyhlášky</a:t>
            </a:r>
            <a:r>
              <a:rPr lang="en-US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č. 50/1978 Sb.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800" spc="5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revizní</a:t>
            </a: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technik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pl-PL" sz="1800" spc="5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ekvivalentní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kvalifikaci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dle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ust. § 9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zrušené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i="1" spc="5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vyhlášky</a:t>
            </a:r>
            <a:r>
              <a:rPr lang="pl-PL" sz="1800" i="1" spc="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č. 50/1978 Sb.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7543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5FA92-23FD-46CD-AE40-F15C11756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chemeClr val="tx2">
                    <a:lumMod val="75000"/>
                  </a:schemeClr>
                </a:solidFill>
              </a:rPr>
              <a:t>Shrnutí – Provozovatel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95F4E-5C5B-4DD2-8676-C5A027889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63972"/>
            <a:ext cx="9720073" cy="4345388"/>
          </a:xfrm>
        </p:spPr>
        <p:txBody>
          <a:bodyPr>
            <a:normAutofit/>
          </a:bodyPr>
          <a:lstStyle/>
          <a:p>
            <a:r>
              <a:rPr lang="cs-CZ" dirty="0"/>
              <a:t> - musí provést inventarizaci provozovaných VTZ, která používá, a to bez ohledu na to , zda je jejich majitelem či nikoliv</a:t>
            </a:r>
          </a:p>
          <a:p>
            <a:r>
              <a:rPr lang="cs-CZ" dirty="0"/>
              <a:t>- na základě výsledku inventarizace provést výběr, která zařízení jsou dle platné nové právní úpravy vyhrazenými technickými zařízeními</a:t>
            </a:r>
          </a:p>
          <a:p>
            <a:r>
              <a:rPr lang="cs-CZ" dirty="0"/>
              <a:t>- písemně určit odpovědnou osobu za provoz jednotlivých vyhrazených technických zařízení</a:t>
            </a:r>
          </a:p>
          <a:p>
            <a:r>
              <a:rPr lang="cs-CZ" dirty="0"/>
              <a:t>- dohledat, zda všechna vyhrazená technická zařízení mají průvodní a provozní dokumentaci</a:t>
            </a:r>
          </a:p>
          <a:p>
            <a:r>
              <a:rPr lang="cs-CZ" dirty="0"/>
              <a:t>- zajistit dopracování potřebné dokumentace včetně Plánu revizí a kontrol</a:t>
            </a:r>
          </a:p>
          <a:p>
            <a:r>
              <a:rPr lang="cs-CZ" dirty="0"/>
              <a:t>- vytvořit systém (organizaci) zajištění bezpečnosti vyhrazených technických zařízení, včetně případného hlášení vzniku havárie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5543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5444A-FDCE-46AC-9C8B-EF264B494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Děkuji za pozornost..</a:t>
            </a:r>
            <a:endParaRPr lang="en-US" b="1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A75D81-2468-4178-8E22-6041B8AFD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3600" dirty="0">
                <a:solidFill>
                  <a:srgbClr val="0070C0"/>
                </a:solidFill>
              </a:rPr>
              <a:t>andrea.manova@scmbd.cz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64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3D31B9-0674-4776-B7CA-D94FE913B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572494"/>
            <a:ext cx="10146030" cy="529659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opravou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zásah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kterým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odstraňován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poruchový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opotřebení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němž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může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dojít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výměně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demontáži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zpětné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funkčních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cílem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obnovit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použitelný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změny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parametrů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/>
              <a:t> 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údržbou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prováděná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provozuschopného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nejedná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opravu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montáž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b="1" dirty="0"/>
              <a:t> 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rekonstrukcí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nahrazení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stávající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nevyhovující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novou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modernější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přičemž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dojde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změně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parametrů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 to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zpravidla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9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173DA-3209-4BEC-84F4-C04BBE455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86603"/>
            <a:ext cx="10546080" cy="1104875"/>
          </a:xfrm>
        </p:spPr>
        <p:txBody>
          <a:bodyPr>
            <a:noAutofit/>
          </a:bodyPr>
          <a:lstStyle/>
          <a:p>
            <a:r>
              <a:rPr lang="pl-PL" sz="4000" b="1" i="1" dirty="0" err="1">
                <a:solidFill>
                  <a:schemeClr val="tx2"/>
                </a:solidFill>
              </a:rPr>
              <a:t>Výkon</a:t>
            </a:r>
            <a:r>
              <a:rPr lang="pl-PL" sz="4000" b="1" i="1" dirty="0">
                <a:solidFill>
                  <a:schemeClr val="tx2"/>
                </a:solidFill>
              </a:rPr>
              <a:t> </a:t>
            </a:r>
            <a:r>
              <a:rPr lang="pl-PL" sz="4000" b="1" i="1" dirty="0" err="1">
                <a:solidFill>
                  <a:schemeClr val="tx2"/>
                </a:solidFill>
              </a:rPr>
              <a:t>státní</a:t>
            </a:r>
            <a:r>
              <a:rPr lang="pl-PL" sz="4000" b="1" i="1" dirty="0">
                <a:solidFill>
                  <a:schemeClr val="tx2"/>
                </a:solidFill>
              </a:rPr>
              <a:t> </a:t>
            </a:r>
            <a:r>
              <a:rPr lang="pl-PL" sz="4000" b="1" i="1" dirty="0" err="1">
                <a:solidFill>
                  <a:schemeClr val="tx2"/>
                </a:solidFill>
              </a:rPr>
              <a:t>správy</a:t>
            </a:r>
            <a:r>
              <a:rPr lang="pl-PL" sz="4000" b="1" i="1" dirty="0">
                <a:solidFill>
                  <a:schemeClr val="tx2"/>
                </a:solidFill>
              </a:rPr>
              <a:t> - </a:t>
            </a:r>
            <a:r>
              <a:rPr lang="pl-PL" sz="4000" b="1" i="1" dirty="0" err="1">
                <a:solidFill>
                  <a:schemeClr val="tx2"/>
                </a:solidFill>
              </a:rPr>
              <a:t>Pověřená</a:t>
            </a:r>
            <a:r>
              <a:rPr lang="pl-PL" sz="4000" b="1" i="1" dirty="0">
                <a:solidFill>
                  <a:schemeClr val="tx2"/>
                </a:solidFill>
              </a:rPr>
              <a:t> </a:t>
            </a:r>
            <a:r>
              <a:rPr lang="pl-PL" sz="4000" b="1" i="1" dirty="0" err="1">
                <a:solidFill>
                  <a:schemeClr val="tx2"/>
                </a:solidFill>
              </a:rPr>
              <a:t>oragnizace</a:t>
            </a:r>
            <a:endParaRPr lang="en-US" sz="4000" i="1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1057B-EA33-4D10-8D97-65E0847C3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034" y="1160890"/>
            <a:ext cx="9933168" cy="514847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podává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vyžádání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odborná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stanoviska</a:t>
            </a:r>
            <a:endParaRPr lang="cs-CZ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provádí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třídy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prohlídky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zkoušky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těchto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zúčastňuje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právnických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podnikajících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montáži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opravám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revizím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zkouškám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vydává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oprávnění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fyzické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osoby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montáži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opravám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revizím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zkouškám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uděluje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tom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osvědčení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prověřuje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odbornou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způsobilost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obsluhy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topiče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parních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kapalinových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kotlů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  <a:endParaRPr lang="cs-CZ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evidenci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podnikajících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získaly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oprávnění</a:t>
            </a:r>
            <a:endParaRPr lang="cs-CZ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evidenci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revizních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techniků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50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D0097-990C-4EAA-9B81-7E6041F8B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46922"/>
          </a:xfrm>
        </p:spPr>
        <p:txBody>
          <a:bodyPr>
            <a:normAutofit/>
          </a:bodyPr>
          <a:lstStyle/>
          <a:p>
            <a:r>
              <a:rPr lang="cs-CZ" sz="4300" b="1" i="1" dirty="0">
                <a:solidFill>
                  <a:schemeClr val="tx2"/>
                </a:solidFill>
              </a:rPr>
              <a:t>Povinnosti právnických a fyzických podnikajících osob</a:t>
            </a:r>
            <a:endParaRPr lang="en-US" sz="4300" b="1" i="1" dirty="0">
              <a:solidFill>
                <a:schemeClr val="tx2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AF7161-5A5A-426B-9075-64CC4350F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24025"/>
            <a:ext cx="10058400" cy="4847372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rávnickou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podnikající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fyzickou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dále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„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těchto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postupovat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souladu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ostatními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cs-CZ" b="1" i="0" baseline="30000" dirty="0">
                <a:solidFill>
                  <a:srgbClr val="15679C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nestalo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příčinou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majetku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životního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prostředí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aby </a:t>
            </a:r>
            <a:r>
              <a:rPr lang="en-US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bylo</a:t>
            </a:r>
            <a:r>
              <a:rPr lang="en-US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</a:t>
            </a:r>
            <a:r>
              <a:rPr lang="en-US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</a:t>
            </a:r>
            <a:r>
              <a:rPr lang="en-US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používáno</a:t>
            </a:r>
            <a:r>
              <a:rPr lang="en-US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pouze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vyloučen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ohrožující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Za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stav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ohrožující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považuje</a:t>
            </a:r>
            <a:r>
              <a:rPr lang="pl-PL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u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něhož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doložena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zpráva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provedené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revizi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lhůtách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doložen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případech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souhlas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vydaný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pověřenou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organizací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že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předmětné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schopno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rozporu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dokumentací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/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chybí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vydána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pl-PL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3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AE031B-040E-46C3-B2E1-7B375C7F1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540689"/>
            <a:ext cx="9720073" cy="5768671"/>
          </a:xfrm>
        </p:spPr>
        <p:txBody>
          <a:bodyPr>
            <a:normAutofit lnSpcReduction="10000"/>
          </a:bodyPr>
          <a:lstStyle/>
          <a:p>
            <a:endParaRPr lang="cs-CZ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průvodní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dokumentace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dispozici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rozsah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provozním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předpisem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zdraví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zajistit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aby u j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byly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závady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ohrožující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bezpečný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spolehlivý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zjištěné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revizi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zbytečného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odkladu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vyhotovení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zprávy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záznamu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Ostatní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být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odstraněny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závislosti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míře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jejich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závažnosti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termínech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uložených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inspekce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základě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takové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termínech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rekonstrukci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musí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ověřit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včetně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provedení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zkoušek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výchozí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Není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-li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vlastníkem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je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povinen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zajišťovat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řádné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používání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provoz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tohoto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 a to ode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dne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prokázaného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převzetí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vyhrazeného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technického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51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023736-E7C0-4590-988A-F4953B23D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762000"/>
            <a:ext cx="10058400" cy="5107094"/>
          </a:xfrm>
        </p:spPr>
        <p:txBody>
          <a:bodyPr>
            <a:normAutofit/>
          </a:bodyPr>
          <a:lstStyle/>
          <a:p>
            <a:pPr algn="l"/>
            <a:r>
              <a:rPr lang="en-US" sz="4000" b="1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Hlášení</a:t>
            </a:r>
            <a:r>
              <a:rPr lang="en-US" sz="4000" b="1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vzniku</a:t>
            </a:r>
            <a:r>
              <a:rPr lang="en-US" sz="4000" b="1" i="1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havárie</a:t>
            </a:r>
            <a:endParaRPr lang="en-US" sz="4000" b="1" i="1" dirty="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Provozovatel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povinen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bez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zbytečného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odkladu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ohlásit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oblastnímu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inspektorátu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příslušnému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podle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místa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k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havárii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došlo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mimořádné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částečně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zcela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neovladatelné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časově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prostorově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ohraničené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události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jejímž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důsledku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došlo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ke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škodě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majetku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zjevně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přesahující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částku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000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000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Kč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která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vznikla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souvislosti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provozem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jsou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příčinou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vzniku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této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události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vyhrazená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technická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zařízení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35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6352</TotalTime>
  <Words>9537</Words>
  <Application>Microsoft Office PowerPoint</Application>
  <PresentationFormat>Širokoúhlá obrazovka</PresentationFormat>
  <Paragraphs>522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9" baseType="lpstr">
      <vt:lpstr>-apple-system</vt:lpstr>
      <vt:lpstr>Arial</vt:lpstr>
      <vt:lpstr>Calibri</vt:lpstr>
      <vt:lpstr>Open Sans</vt:lpstr>
      <vt:lpstr>pt_sans</vt:lpstr>
      <vt:lpstr>Tw Cen MT</vt:lpstr>
      <vt:lpstr>Tw Cen MT Condensed</vt:lpstr>
      <vt:lpstr>Wingdings</vt:lpstr>
      <vt:lpstr>Wingdings 3</vt:lpstr>
      <vt:lpstr>Integrál</vt:lpstr>
      <vt:lpstr>Vyhrazená technická zařízení 2023</vt:lpstr>
      <vt:lpstr>  legislativa v oblasti VTZ </vt:lpstr>
      <vt:lpstr>Zákon o bezpečnosti práce v souvislosti s provozem vyhrazených technických zařízení </vt:lpstr>
      <vt:lpstr>Definice</vt:lpstr>
      <vt:lpstr>Prezentace aplikace PowerPoint</vt:lpstr>
      <vt:lpstr>Výkon státní správy - Pověřená oragnizace</vt:lpstr>
      <vt:lpstr>Povinnosti právnických a fyzických podnikajících osob</vt:lpstr>
      <vt:lpstr>Prezentace aplikace PowerPoint</vt:lpstr>
      <vt:lpstr>Prezentace aplikace PowerPoint</vt:lpstr>
      <vt:lpstr>Oprávění</vt:lpstr>
      <vt:lpstr>Nařízení vlády o vyhrazených technických elektrických zařízeních a požadavcích na zajištění jejich bezpečnosti</vt:lpstr>
      <vt:lpstr>Vyhrazená elektrická zařízení</vt:lpstr>
      <vt:lpstr>Prezentace aplikace PowerPoint</vt:lpstr>
      <vt:lpstr>Požadavky na bezpečnost vyhrazených elektrických zařízení</vt:lpstr>
      <vt:lpstr>Požadavky na bezpečnost při činnosti na vyhrazených elektrických zařízeních</vt:lpstr>
      <vt:lpstr>Určení osoby odpovědné za el. zařízení</vt:lpstr>
      <vt:lpstr>Prezentace aplikace PowerPoint</vt:lpstr>
      <vt:lpstr> Nařízení vlády o vyhrazených technických plynových zařízeních a požadavcích na zajištění jejich bezpečnosti</vt:lpstr>
      <vt:lpstr>Kontrola el. zařízení</vt:lpstr>
      <vt:lpstr>Zařazení vyhrazených plynových zařízení</vt:lpstr>
      <vt:lpstr>Zařazení vyhrazených plynových zařízení do tříd</vt:lpstr>
      <vt:lpstr>Požadavky na bezpečnost provozu</vt:lpstr>
      <vt:lpstr>Přehled provozní dokumentace _VTPZ</vt:lpstr>
      <vt:lpstr>Místní provozní řád </vt:lpstr>
      <vt:lpstr>Právnická a podnikající fyzická osoba je povinna při montáži a provozování vyhrazeného plynového zařízení zejména zajistit, aby</vt:lpstr>
      <vt:lpstr>Požadavky na provoz zařízení</vt:lpstr>
      <vt:lpstr>Prezentace aplikace PowerPoint</vt:lpstr>
      <vt:lpstr>Kontrola zařízení</vt:lpstr>
      <vt:lpstr>Nařízení vlády o vyhrazených technických tlakových zařízeních a požadavcích na zajištění jejich bezpečnosti</vt:lpstr>
      <vt:lpstr>Vyhrazená tlaková zařízení</vt:lpstr>
      <vt:lpstr>Povinnosti provozovatele</vt:lpstr>
      <vt:lpstr>Provozní dokumentace</vt:lpstr>
      <vt:lpstr>Revize a zkoušky</vt:lpstr>
      <vt:lpstr>OBSLUHA A KONTROLA </vt:lpstr>
      <vt:lpstr>Provádění revizí a kontrol tlakových nádob</vt:lpstr>
      <vt:lpstr>Provádění revizí a kontrol kotlů</vt:lpstr>
      <vt:lpstr>Prezentace aplikace PowerPoint</vt:lpstr>
      <vt:lpstr>Lhůty kontrol a revizí</vt:lpstr>
      <vt:lpstr>Nařízení vlády o vyhrazených technických zdvihacích zařízeních a požadavcích na zajištění jejich bezpečnosti</vt:lpstr>
      <vt:lpstr>Vyhrazená zdvihací zařízení</vt:lpstr>
      <vt:lpstr>Požadavky na bezpečnost vyhrazených zdvihacích zařízení</vt:lpstr>
      <vt:lpstr>lhůty odborných zkoušek výtahů  </vt:lpstr>
      <vt:lpstr>Shrnutí – OO za provOZ VTZ</vt:lpstr>
      <vt:lpstr>osoby školené (seznámené)  </vt:lpstr>
      <vt:lpstr>Osoby poučené</vt:lpstr>
      <vt:lpstr>Prezentace aplikace PowerPoint</vt:lpstr>
      <vt:lpstr>Osoby znalé</vt:lpstr>
      <vt:lpstr>Shrnutí – Provozovatel</vt:lpstr>
      <vt:lpstr>Děkuji za pozornost..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PO a BOZP  2020</dc:title>
  <dc:creator>Manova, Andrea</dc:creator>
  <cp:lastModifiedBy>Manova, Andrea</cp:lastModifiedBy>
  <cp:revision>16</cp:revision>
  <cp:lastPrinted>2022-10-20T14:21:55Z</cp:lastPrinted>
  <dcterms:created xsi:type="dcterms:W3CDTF">2021-04-09T08:01:28Z</dcterms:created>
  <dcterms:modified xsi:type="dcterms:W3CDTF">2023-03-21T08:31:50Z</dcterms:modified>
</cp:coreProperties>
</file>